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400" r:id="rId4"/>
  </p:sldMasterIdLst>
  <p:notesMasterIdLst>
    <p:notesMasterId r:id="rId19"/>
  </p:notesMasterIdLst>
  <p:handoutMasterIdLst>
    <p:handoutMasterId r:id="rId20"/>
  </p:handoutMasterIdLst>
  <p:sldIdLst>
    <p:sldId id="804" r:id="rId5"/>
    <p:sldId id="2147479988" r:id="rId6"/>
    <p:sldId id="258" r:id="rId7"/>
    <p:sldId id="2147480001" r:id="rId8"/>
    <p:sldId id="2147479998" r:id="rId9"/>
    <p:sldId id="2147480000" r:id="rId10"/>
    <p:sldId id="2147479996" r:id="rId11"/>
    <p:sldId id="2147479995" r:id="rId12"/>
    <p:sldId id="2147479993" r:id="rId13"/>
    <p:sldId id="395" r:id="rId14"/>
    <p:sldId id="2147479992" r:id="rId15"/>
    <p:sldId id="2147479994" r:id="rId16"/>
    <p:sldId id="2147479990" r:id="rId17"/>
    <p:sldId id="2147479999" r:id="rId18"/>
  </p:sldIdLst>
  <p:sldSz cx="9144000" cy="5143500" type="screen16x9"/>
  <p:notesSz cx="6858000" cy="9144000"/>
  <p:custDataLst>
    <p:tags r:id="rId2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48164C-1DEE-9001-012D-4DA3613F5516}" name="Anupam Singha" initials="AS" userId="S::an20334621@wipro.com::45f275e1-46fe-49bb-a468-537d3939818d" providerId="AD"/>
  <p188:author id="{73A0626C-B6D8-AFD9-A6F9-35B400555CF3}" name="Saurav Mukherjee" initials="SM" userId="S::SA20471504@wipro.com::f2a3618f-94c9-48bc-bf6d-c64927df1955" providerId="AD"/>
  <p188:author id="{2C0E7DA9-9080-F87B-CC9D-B8EDDB1F0736}" name="Saurabha Sahu" initials="SS" userId="S::SA20139345@wipro.com::9b128452-79de-43d9-b3e6-959278e964f1" providerId="AD"/>
  <p188:author id="{EE03D5AB-0557-CE1A-4C44-FEB7CCC8D8CE}" name="Nilesh Jategaonkar" initials="NJ" userId="S::NI20474063@wipro.com::b2b7d608-d9c8-4156-aff8-389c351e1e2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1F28"/>
    <a:srgbClr val="D98235"/>
    <a:srgbClr val="FBC87D"/>
    <a:srgbClr val="FDE4BF"/>
    <a:srgbClr val="040301"/>
    <a:srgbClr val="D0CECE"/>
    <a:srgbClr val="FDF5F5"/>
    <a:srgbClr val="FAE8E9"/>
    <a:srgbClr val="FFFFFF"/>
    <a:srgbClr val="ECBD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633433-B786-4E6C-B5F8-662D0256453C}" v="40" dt="2025-03-22T11:27:09.3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01" autoAdjust="0"/>
  </p:normalViewPr>
  <p:slideViewPr>
    <p:cSldViewPr snapToGrid="0">
      <p:cViewPr varScale="1">
        <p:scale>
          <a:sx n="128" d="100"/>
          <a:sy n="128" d="100"/>
        </p:scale>
        <p:origin x="154" y="7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gar Somwanshi [C]" userId="2f53ea5e-ad56-42b6-9750-432d81ae51de" providerId="ADAL" clId="{CF633433-B786-4E6C-B5F8-662D0256453C}"/>
    <pc:docChg chg="undo redo custSel addSld delSld modSld sldOrd">
      <pc:chgData name="Sagar Somwanshi [C]" userId="2f53ea5e-ad56-42b6-9750-432d81ae51de" providerId="ADAL" clId="{CF633433-B786-4E6C-B5F8-662D0256453C}" dt="2025-03-23T16:50:36.093" v="2456" actId="20577"/>
      <pc:docMkLst>
        <pc:docMk/>
      </pc:docMkLst>
      <pc:sldChg chg="addSp delSp modSp mod">
        <pc:chgData name="Sagar Somwanshi [C]" userId="2f53ea5e-ad56-42b6-9750-432d81ae51de" providerId="ADAL" clId="{CF633433-B786-4E6C-B5F8-662D0256453C}" dt="2025-03-22T11:28:01.155" v="2448" actId="20577"/>
        <pc:sldMkLst>
          <pc:docMk/>
          <pc:sldMk cId="2916918680" sldId="258"/>
        </pc:sldMkLst>
        <pc:spChg chg="add del">
          <ac:chgData name="Sagar Somwanshi [C]" userId="2f53ea5e-ad56-42b6-9750-432d81ae51de" providerId="ADAL" clId="{CF633433-B786-4E6C-B5F8-662D0256453C}" dt="2025-03-22T06:57:50.309" v="2298" actId="22"/>
          <ac:spMkLst>
            <pc:docMk/>
            <pc:sldMk cId="2916918680" sldId="258"/>
            <ac:spMk id="4" creationId="{29546919-88B6-F04E-CAF9-67EF0A5FE6D0}"/>
          </ac:spMkLst>
        </pc:spChg>
        <pc:spChg chg="mod">
          <ac:chgData name="Sagar Somwanshi [C]" userId="2f53ea5e-ad56-42b6-9750-432d81ae51de" providerId="ADAL" clId="{CF633433-B786-4E6C-B5F8-662D0256453C}" dt="2025-03-22T11:27:09.329" v="2405" actId="571"/>
          <ac:spMkLst>
            <pc:docMk/>
            <pc:sldMk cId="2916918680" sldId="258"/>
            <ac:spMk id="6" creationId="{C30C430E-8929-0505-1446-EE7F455148A2}"/>
          </ac:spMkLst>
        </pc:spChg>
        <pc:spChg chg="mod">
          <ac:chgData name="Sagar Somwanshi [C]" userId="2f53ea5e-ad56-42b6-9750-432d81ae51de" providerId="ADAL" clId="{CF633433-B786-4E6C-B5F8-662D0256453C}" dt="2025-03-22T11:27:09.329" v="2405" actId="571"/>
          <ac:spMkLst>
            <pc:docMk/>
            <pc:sldMk cId="2916918680" sldId="258"/>
            <ac:spMk id="7" creationId="{DF1E098B-83E6-7163-290F-14944A72FC85}"/>
          </ac:spMkLst>
        </pc:spChg>
        <pc:spChg chg="mod">
          <ac:chgData name="Sagar Somwanshi [C]" userId="2f53ea5e-ad56-42b6-9750-432d81ae51de" providerId="ADAL" clId="{CF633433-B786-4E6C-B5F8-662D0256453C}" dt="2025-03-22T11:27:09.329" v="2405" actId="571"/>
          <ac:spMkLst>
            <pc:docMk/>
            <pc:sldMk cId="2916918680" sldId="258"/>
            <ac:spMk id="8" creationId="{4D2EFDBE-1090-7B96-C5FF-C59901203A46}"/>
          </ac:spMkLst>
        </pc:spChg>
        <pc:spChg chg="mod">
          <ac:chgData name="Sagar Somwanshi [C]" userId="2f53ea5e-ad56-42b6-9750-432d81ae51de" providerId="ADAL" clId="{CF633433-B786-4E6C-B5F8-662D0256453C}" dt="2025-03-22T11:27:09.329" v="2405" actId="571"/>
          <ac:spMkLst>
            <pc:docMk/>
            <pc:sldMk cId="2916918680" sldId="258"/>
            <ac:spMk id="9" creationId="{F2A4144B-1923-C21A-F17E-689D86196963}"/>
          </ac:spMkLst>
        </pc:spChg>
        <pc:spChg chg="mod">
          <ac:chgData name="Sagar Somwanshi [C]" userId="2f53ea5e-ad56-42b6-9750-432d81ae51de" providerId="ADAL" clId="{CF633433-B786-4E6C-B5F8-662D0256453C}" dt="2025-03-22T11:27:09.329" v="2405" actId="571"/>
          <ac:spMkLst>
            <pc:docMk/>
            <pc:sldMk cId="2916918680" sldId="258"/>
            <ac:spMk id="10" creationId="{5D44E30A-E565-AE76-048D-494397A8D606}"/>
          </ac:spMkLst>
        </pc:spChg>
        <pc:spChg chg="mod">
          <ac:chgData name="Sagar Somwanshi [C]" userId="2f53ea5e-ad56-42b6-9750-432d81ae51de" providerId="ADAL" clId="{CF633433-B786-4E6C-B5F8-662D0256453C}" dt="2025-03-22T11:27:09.329" v="2405" actId="571"/>
          <ac:spMkLst>
            <pc:docMk/>
            <pc:sldMk cId="2916918680" sldId="258"/>
            <ac:spMk id="11" creationId="{87E6E377-B818-B569-55A2-7A88BE79E414}"/>
          </ac:spMkLst>
        </pc:spChg>
        <pc:spChg chg="mod">
          <ac:chgData name="Sagar Somwanshi [C]" userId="2f53ea5e-ad56-42b6-9750-432d81ae51de" providerId="ADAL" clId="{CF633433-B786-4E6C-B5F8-662D0256453C}" dt="2025-03-22T11:27:07.360" v="2402" actId="14100"/>
          <ac:spMkLst>
            <pc:docMk/>
            <pc:sldMk cId="2916918680" sldId="258"/>
            <ac:spMk id="13" creationId="{DCB1F709-C6FA-763D-697F-2F90A53202D5}"/>
          </ac:spMkLst>
        </pc:spChg>
        <pc:spChg chg="mod">
          <ac:chgData name="Sagar Somwanshi [C]" userId="2f53ea5e-ad56-42b6-9750-432d81ae51de" providerId="ADAL" clId="{CF633433-B786-4E6C-B5F8-662D0256453C}" dt="2025-03-22T11:27:09.329" v="2405" actId="571"/>
          <ac:spMkLst>
            <pc:docMk/>
            <pc:sldMk cId="2916918680" sldId="258"/>
            <ac:spMk id="14" creationId="{AF599286-8C08-58EE-4AAB-3A3DDE216B13}"/>
          </ac:spMkLst>
        </pc:spChg>
        <pc:spChg chg="mod">
          <ac:chgData name="Sagar Somwanshi [C]" userId="2f53ea5e-ad56-42b6-9750-432d81ae51de" providerId="ADAL" clId="{CF633433-B786-4E6C-B5F8-662D0256453C}" dt="2025-03-22T11:27:09.329" v="2405" actId="571"/>
          <ac:spMkLst>
            <pc:docMk/>
            <pc:sldMk cId="2916918680" sldId="258"/>
            <ac:spMk id="15" creationId="{745C44E6-CD3A-2C5A-24A5-EFCEE39D7F4D}"/>
          </ac:spMkLst>
        </pc:spChg>
        <pc:spChg chg="mod">
          <ac:chgData name="Sagar Somwanshi [C]" userId="2f53ea5e-ad56-42b6-9750-432d81ae51de" providerId="ADAL" clId="{CF633433-B786-4E6C-B5F8-662D0256453C}" dt="2025-03-22T11:27:09.329" v="2405" actId="571"/>
          <ac:spMkLst>
            <pc:docMk/>
            <pc:sldMk cId="2916918680" sldId="258"/>
            <ac:spMk id="16" creationId="{27B9788A-5065-EB93-81A6-CEE37482033D}"/>
          </ac:spMkLst>
        </pc:spChg>
        <pc:spChg chg="mod">
          <ac:chgData name="Sagar Somwanshi [C]" userId="2f53ea5e-ad56-42b6-9750-432d81ae51de" providerId="ADAL" clId="{CF633433-B786-4E6C-B5F8-662D0256453C}" dt="2025-03-22T11:27:09.329" v="2405" actId="571"/>
          <ac:spMkLst>
            <pc:docMk/>
            <pc:sldMk cId="2916918680" sldId="258"/>
            <ac:spMk id="17" creationId="{0A9355EC-4E6E-8DE5-66D3-503EEC092421}"/>
          </ac:spMkLst>
        </pc:spChg>
        <pc:spChg chg="mod">
          <ac:chgData name="Sagar Somwanshi [C]" userId="2f53ea5e-ad56-42b6-9750-432d81ae51de" providerId="ADAL" clId="{CF633433-B786-4E6C-B5F8-662D0256453C}" dt="2025-03-22T11:27:24.255" v="2408" actId="1076"/>
          <ac:spMkLst>
            <pc:docMk/>
            <pc:sldMk cId="2916918680" sldId="258"/>
            <ac:spMk id="1260" creationId="{4D34F0CC-A67B-7C5B-D068-C9544EA5B14B}"/>
          </ac:spMkLst>
        </pc:spChg>
        <pc:spChg chg="mod">
          <ac:chgData name="Sagar Somwanshi [C]" userId="2f53ea5e-ad56-42b6-9750-432d81ae51de" providerId="ADAL" clId="{CF633433-B786-4E6C-B5F8-662D0256453C}" dt="2025-03-22T11:27:08.937" v="2404" actId="1076"/>
          <ac:spMkLst>
            <pc:docMk/>
            <pc:sldMk cId="2916918680" sldId="258"/>
            <ac:spMk id="1262" creationId="{67760F93-040B-DF91-DD13-B596E1FE9145}"/>
          </ac:spMkLst>
        </pc:spChg>
        <pc:spChg chg="mod">
          <ac:chgData name="Sagar Somwanshi [C]" userId="2f53ea5e-ad56-42b6-9750-432d81ae51de" providerId="ADAL" clId="{CF633433-B786-4E6C-B5F8-662D0256453C}" dt="2025-03-22T11:28:01.155" v="2448" actId="20577"/>
          <ac:spMkLst>
            <pc:docMk/>
            <pc:sldMk cId="2916918680" sldId="258"/>
            <ac:spMk id="1267" creationId="{E037A889-FE5F-C719-9F1F-82EB856477B2}"/>
          </ac:spMkLst>
        </pc:spChg>
        <pc:spChg chg="mod">
          <ac:chgData name="Sagar Somwanshi [C]" userId="2f53ea5e-ad56-42b6-9750-432d81ae51de" providerId="ADAL" clId="{CF633433-B786-4E6C-B5F8-662D0256453C}" dt="2025-03-22T11:27:24.255" v="2408" actId="1076"/>
          <ac:spMkLst>
            <pc:docMk/>
            <pc:sldMk cId="2916918680" sldId="258"/>
            <ac:spMk id="1286" creationId="{FB2EC453-A3F8-1FCD-A64E-FB1ED336846D}"/>
          </ac:spMkLst>
        </pc:spChg>
        <pc:spChg chg="del mod">
          <ac:chgData name="Sagar Somwanshi [C]" userId="2f53ea5e-ad56-42b6-9750-432d81ae51de" providerId="ADAL" clId="{CF633433-B786-4E6C-B5F8-662D0256453C}" dt="2025-03-22T06:34:44.283" v="2280" actId="478"/>
          <ac:spMkLst>
            <pc:docMk/>
            <pc:sldMk cId="2916918680" sldId="258"/>
            <ac:spMk id="1291" creationId="{CA85D461-5174-348D-F14F-BB8A1572CE55}"/>
          </ac:spMkLst>
        </pc:spChg>
        <pc:spChg chg="del">
          <ac:chgData name="Sagar Somwanshi [C]" userId="2f53ea5e-ad56-42b6-9750-432d81ae51de" providerId="ADAL" clId="{CF633433-B786-4E6C-B5F8-662D0256453C}" dt="2025-03-22T06:34:52.922" v="2281" actId="478"/>
          <ac:spMkLst>
            <pc:docMk/>
            <pc:sldMk cId="2916918680" sldId="258"/>
            <ac:spMk id="1295" creationId="{7FB4BF3F-37BA-99C2-FC0D-74CBFC4BC95F}"/>
          </ac:spMkLst>
        </pc:spChg>
        <pc:spChg chg="mod">
          <ac:chgData name="Sagar Somwanshi [C]" userId="2f53ea5e-ad56-42b6-9750-432d81ae51de" providerId="ADAL" clId="{CF633433-B786-4E6C-B5F8-662D0256453C}" dt="2025-03-22T06:35:13.827" v="2289" actId="6549"/>
          <ac:spMkLst>
            <pc:docMk/>
            <pc:sldMk cId="2916918680" sldId="258"/>
            <ac:spMk id="1298" creationId="{0B1B99F9-98B0-CF72-D8F2-B2ADDA38868C}"/>
          </ac:spMkLst>
        </pc:spChg>
        <pc:spChg chg="del">
          <ac:chgData name="Sagar Somwanshi [C]" userId="2f53ea5e-ad56-42b6-9750-432d81ae51de" providerId="ADAL" clId="{CF633433-B786-4E6C-B5F8-662D0256453C}" dt="2025-03-22T06:35:04.660" v="2287" actId="478"/>
          <ac:spMkLst>
            <pc:docMk/>
            <pc:sldMk cId="2916918680" sldId="258"/>
            <ac:spMk id="1299" creationId="{48B07E2D-04AE-9D98-040D-E7F1E44F5014}"/>
          </ac:spMkLst>
        </pc:spChg>
        <pc:spChg chg="del">
          <ac:chgData name="Sagar Somwanshi [C]" userId="2f53ea5e-ad56-42b6-9750-432d81ae51de" providerId="ADAL" clId="{CF633433-B786-4E6C-B5F8-662D0256453C}" dt="2025-03-22T06:35:01.207" v="2286" actId="478"/>
          <ac:spMkLst>
            <pc:docMk/>
            <pc:sldMk cId="2916918680" sldId="258"/>
            <ac:spMk id="1300" creationId="{6B540072-D4D7-FC35-2780-03DD61214CB9}"/>
          </ac:spMkLst>
        </pc:spChg>
        <pc:spChg chg="del">
          <ac:chgData name="Sagar Somwanshi [C]" userId="2f53ea5e-ad56-42b6-9750-432d81ae51de" providerId="ADAL" clId="{CF633433-B786-4E6C-B5F8-662D0256453C}" dt="2025-03-22T06:34:58.960" v="2283" actId="478"/>
          <ac:spMkLst>
            <pc:docMk/>
            <pc:sldMk cId="2916918680" sldId="258"/>
            <ac:spMk id="1301" creationId="{39FBC7FC-AA30-CC0D-023F-EBBFAD9FFAB5}"/>
          </ac:spMkLst>
        </pc:spChg>
        <pc:spChg chg="mod">
          <ac:chgData name="Sagar Somwanshi [C]" userId="2f53ea5e-ad56-42b6-9750-432d81ae51de" providerId="ADAL" clId="{CF633433-B786-4E6C-B5F8-662D0256453C}" dt="2025-03-22T06:58:32.172" v="2319" actId="20577"/>
          <ac:spMkLst>
            <pc:docMk/>
            <pc:sldMk cId="2916918680" sldId="258"/>
            <ac:spMk id="1303" creationId="{D61DDA0F-1C21-A84C-470D-023FF81F4228}"/>
          </ac:spMkLst>
        </pc:spChg>
        <pc:spChg chg="del mod">
          <ac:chgData name="Sagar Somwanshi [C]" userId="2f53ea5e-ad56-42b6-9750-432d81ae51de" providerId="ADAL" clId="{CF633433-B786-4E6C-B5F8-662D0256453C}" dt="2025-03-22T06:34:58.960" v="2285"/>
          <ac:spMkLst>
            <pc:docMk/>
            <pc:sldMk cId="2916918680" sldId="258"/>
            <ac:spMk id="1313" creationId="{1A41103D-1229-BC37-7DD1-A2FD41FF7252}"/>
          </ac:spMkLst>
        </pc:spChg>
        <pc:grpChg chg="mod">
          <ac:chgData name="Sagar Somwanshi [C]" userId="2f53ea5e-ad56-42b6-9750-432d81ae51de" providerId="ADAL" clId="{CF633433-B786-4E6C-B5F8-662D0256453C}" dt="2025-03-22T06:31:16.048" v="2237" actId="1076"/>
          <ac:grpSpMkLst>
            <pc:docMk/>
            <pc:sldMk cId="2916918680" sldId="258"/>
            <ac:grpSpMk id="1289" creationId="{BF15C087-0121-CF14-11ED-9844112246C1}"/>
          </ac:grpSpMkLst>
        </pc:grpChg>
        <pc:grpChg chg="del mod">
          <ac:chgData name="Sagar Somwanshi [C]" userId="2f53ea5e-ad56-42b6-9750-432d81ae51de" providerId="ADAL" clId="{CF633433-B786-4E6C-B5F8-662D0256453C}" dt="2025-03-22T06:59:03.569" v="2341" actId="478"/>
          <ac:grpSpMkLst>
            <pc:docMk/>
            <pc:sldMk cId="2916918680" sldId="258"/>
            <ac:grpSpMk id="1290" creationId="{18769BF8-529E-28D8-D5F8-B2105DD041D3}"/>
          </ac:grpSpMkLst>
        </pc:grpChg>
        <pc:grpChg chg="del">
          <ac:chgData name="Sagar Somwanshi [C]" userId="2f53ea5e-ad56-42b6-9750-432d81ae51de" providerId="ADAL" clId="{CF633433-B786-4E6C-B5F8-662D0256453C}" dt="2025-03-22T06:35:04.660" v="2287" actId="478"/>
          <ac:grpSpMkLst>
            <pc:docMk/>
            <pc:sldMk cId="2916918680" sldId="258"/>
            <ac:grpSpMk id="1297" creationId="{2E65A33D-E959-0AF3-E2A8-E600BD925AFE}"/>
          </ac:grpSpMkLst>
        </pc:grpChg>
        <pc:grpChg chg="mod">
          <ac:chgData name="Sagar Somwanshi [C]" userId="2f53ea5e-ad56-42b6-9750-432d81ae51de" providerId="ADAL" clId="{CF633433-B786-4E6C-B5F8-662D0256453C}" dt="2025-03-22T06:31:21.386" v="2238" actId="1076"/>
          <ac:grpSpMkLst>
            <pc:docMk/>
            <pc:sldMk cId="2916918680" sldId="258"/>
            <ac:grpSpMk id="1311" creationId="{96AC9716-E371-6115-5C6E-4989C5C1738A}"/>
          </ac:grpSpMkLst>
        </pc:grpChg>
      </pc:sldChg>
      <pc:sldChg chg="addSp delSp modSp mod ord">
        <pc:chgData name="Sagar Somwanshi [C]" userId="2f53ea5e-ad56-42b6-9750-432d81ae51de" providerId="ADAL" clId="{CF633433-B786-4E6C-B5F8-662D0256453C}" dt="2025-03-22T06:07:58.919" v="2047"/>
        <pc:sldMkLst>
          <pc:docMk/>
          <pc:sldMk cId="3598171764" sldId="2147479990"/>
        </pc:sldMkLst>
        <pc:spChg chg="mod">
          <ac:chgData name="Sagar Somwanshi [C]" userId="2f53ea5e-ad56-42b6-9750-432d81ae51de" providerId="ADAL" clId="{CF633433-B786-4E6C-B5F8-662D0256453C}" dt="2025-03-16T14:12:22.670" v="260" actId="20577"/>
          <ac:spMkLst>
            <pc:docMk/>
            <pc:sldMk cId="3598171764" sldId="2147479990"/>
            <ac:spMk id="2" creationId="{35CDCE0F-17C7-E497-10C1-BC14608AAF96}"/>
          </ac:spMkLst>
        </pc:spChg>
      </pc:sldChg>
      <pc:sldChg chg="modSp del mod ord">
        <pc:chgData name="Sagar Somwanshi [C]" userId="2f53ea5e-ad56-42b6-9750-432d81ae51de" providerId="ADAL" clId="{CF633433-B786-4E6C-B5F8-662D0256453C}" dt="2025-03-17T07:55:00.892" v="1196" actId="2696"/>
        <pc:sldMkLst>
          <pc:docMk/>
          <pc:sldMk cId="169874456" sldId="2147479991"/>
        </pc:sldMkLst>
      </pc:sldChg>
      <pc:sldChg chg="modSp new mod">
        <pc:chgData name="Sagar Somwanshi [C]" userId="2f53ea5e-ad56-42b6-9750-432d81ae51de" providerId="ADAL" clId="{CF633433-B786-4E6C-B5F8-662D0256453C}" dt="2025-03-16T14:15:17.390" v="302" actId="20577"/>
        <pc:sldMkLst>
          <pc:docMk/>
          <pc:sldMk cId="3515395011" sldId="2147479992"/>
        </pc:sldMkLst>
        <pc:spChg chg="mod">
          <ac:chgData name="Sagar Somwanshi [C]" userId="2f53ea5e-ad56-42b6-9750-432d81ae51de" providerId="ADAL" clId="{CF633433-B786-4E6C-B5F8-662D0256453C}" dt="2025-03-16T14:15:17.390" v="302" actId="20577"/>
          <ac:spMkLst>
            <pc:docMk/>
            <pc:sldMk cId="3515395011" sldId="2147479992"/>
            <ac:spMk id="3" creationId="{0BA36C24-0318-05D4-ACC6-80C0D48D9B06}"/>
          </ac:spMkLst>
        </pc:spChg>
      </pc:sldChg>
      <pc:sldChg chg="addSp modSp new mod">
        <pc:chgData name="Sagar Somwanshi [C]" userId="2f53ea5e-ad56-42b6-9750-432d81ae51de" providerId="ADAL" clId="{CF633433-B786-4E6C-B5F8-662D0256453C}" dt="2025-03-23T16:50:36.093" v="2456" actId="20577"/>
        <pc:sldMkLst>
          <pc:docMk/>
          <pc:sldMk cId="366250883" sldId="2147479993"/>
        </pc:sldMkLst>
        <pc:spChg chg="mod">
          <ac:chgData name="Sagar Somwanshi [C]" userId="2f53ea5e-ad56-42b6-9750-432d81ae51de" providerId="ADAL" clId="{CF633433-B786-4E6C-B5F8-662D0256453C}" dt="2025-03-22T06:57:29.900" v="2294" actId="20577"/>
          <ac:spMkLst>
            <pc:docMk/>
            <pc:sldMk cId="366250883" sldId="2147479993"/>
            <ac:spMk id="2" creationId="{4DB11C73-16CB-B87D-7865-E671D8DCCA99}"/>
          </ac:spMkLst>
        </pc:spChg>
        <pc:spChg chg="add mod">
          <ac:chgData name="Sagar Somwanshi [C]" userId="2f53ea5e-ad56-42b6-9750-432d81ae51de" providerId="ADAL" clId="{CF633433-B786-4E6C-B5F8-662D0256453C}" dt="2025-03-23T16:50:36.093" v="2456" actId="20577"/>
          <ac:spMkLst>
            <pc:docMk/>
            <pc:sldMk cId="366250883" sldId="2147479993"/>
            <ac:spMk id="3" creationId="{122E699B-A008-6F92-861F-A414CC06DC6B}"/>
          </ac:spMkLst>
        </pc:spChg>
        <pc:spChg chg="add">
          <ac:chgData name="Sagar Somwanshi [C]" userId="2f53ea5e-ad56-42b6-9750-432d81ae51de" providerId="ADAL" clId="{CF633433-B786-4E6C-B5F8-662D0256453C}" dt="2025-03-22T05:47:22.643" v="1832"/>
          <ac:spMkLst>
            <pc:docMk/>
            <pc:sldMk cId="366250883" sldId="2147479993"/>
            <ac:spMk id="4" creationId="{4C0B20F2-2F56-6B6D-5430-62BE4500F597}"/>
          </ac:spMkLst>
        </pc:spChg>
      </pc:sldChg>
      <pc:sldChg chg="addSp modSp new mod ord">
        <pc:chgData name="Sagar Somwanshi [C]" userId="2f53ea5e-ad56-42b6-9750-432d81ae51de" providerId="ADAL" clId="{CF633433-B786-4E6C-B5F8-662D0256453C}" dt="2025-03-21T16:27:08.775" v="1496"/>
        <pc:sldMkLst>
          <pc:docMk/>
          <pc:sldMk cId="2560393136" sldId="2147479994"/>
        </pc:sldMkLst>
        <pc:spChg chg="mod">
          <ac:chgData name="Sagar Somwanshi [C]" userId="2f53ea5e-ad56-42b6-9750-432d81ae51de" providerId="ADAL" clId="{CF633433-B786-4E6C-B5F8-662D0256453C}" dt="2025-03-17T08:20:52.101" v="1232" actId="14100"/>
          <ac:spMkLst>
            <pc:docMk/>
            <pc:sldMk cId="2560393136" sldId="2147479994"/>
            <ac:spMk id="2" creationId="{7475A5CE-6D51-5F29-8C0B-86CE7E5505E9}"/>
          </ac:spMkLst>
        </pc:spChg>
        <pc:spChg chg="add mod">
          <ac:chgData name="Sagar Somwanshi [C]" userId="2f53ea5e-ad56-42b6-9750-432d81ae51de" providerId="ADAL" clId="{CF633433-B786-4E6C-B5F8-662D0256453C}" dt="2025-03-17T08:28:59.136" v="1284" actId="20577"/>
          <ac:spMkLst>
            <pc:docMk/>
            <pc:sldMk cId="2560393136" sldId="2147479994"/>
            <ac:spMk id="3" creationId="{40533CFC-86F0-C3E8-A3C3-447D9E69FBA8}"/>
          </ac:spMkLst>
        </pc:spChg>
        <pc:picChg chg="add mod">
          <ac:chgData name="Sagar Somwanshi [C]" userId="2f53ea5e-ad56-42b6-9750-432d81ae51de" providerId="ADAL" clId="{CF633433-B786-4E6C-B5F8-662D0256453C}" dt="2025-03-17T08:27:30.942" v="1248" actId="14100"/>
          <ac:picMkLst>
            <pc:docMk/>
            <pc:sldMk cId="2560393136" sldId="2147479994"/>
            <ac:picMk id="1026" creationId="{D592200E-677C-F3FA-7E54-CFAFEE2FDBEC}"/>
          </ac:picMkLst>
        </pc:picChg>
      </pc:sldChg>
      <pc:sldChg chg="addSp delSp modSp new mod ord">
        <pc:chgData name="Sagar Somwanshi [C]" userId="2f53ea5e-ad56-42b6-9750-432d81ae51de" providerId="ADAL" clId="{CF633433-B786-4E6C-B5F8-662D0256453C}" dt="2025-03-22T06:57:33.115" v="2296" actId="20577"/>
        <pc:sldMkLst>
          <pc:docMk/>
          <pc:sldMk cId="70966358" sldId="2147479995"/>
        </pc:sldMkLst>
        <pc:spChg chg="mod">
          <ac:chgData name="Sagar Somwanshi [C]" userId="2f53ea5e-ad56-42b6-9750-432d81ae51de" providerId="ADAL" clId="{CF633433-B786-4E6C-B5F8-662D0256453C}" dt="2025-03-22T06:57:33.115" v="2296" actId="20577"/>
          <ac:spMkLst>
            <pc:docMk/>
            <pc:sldMk cId="70966358" sldId="2147479995"/>
            <ac:spMk id="2" creationId="{736A03EC-CB9B-BF05-DCE2-3060414674A2}"/>
          </ac:spMkLst>
        </pc:spChg>
        <pc:spChg chg="add mod">
          <ac:chgData name="Sagar Somwanshi [C]" userId="2f53ea5e-ad56-42b6-9750-432d81ae51de" providerId="ADAL" clId="{CF633433-B786-4E6C-B5F8-662D0256453C}" dt="2025-03-22T05:56:25.570" v="1937" actId="20577"/>
          <ac:spMkLst>
            <pc:docMk/>
            <pc:sldMk cId="70966358" sldId="2147479995"/>
            <ac:spMk id="3" creationId="{115E1064-29BB-2046-DAEE-E9745D35B88C}"/>
          </ac:spMkLst>
        </pc:spChg>
        <pc:spChg chg="add">
          <ac:chgData name="Sagar Somwanshi [C]" userId="2f53ea5e-ad56-42b6-9750-432d81ae51de" providerId="ADAL" clId="{CF633433-B786-4E6C-B5F8-662D0256453C}" dt="2025-03-22T05:15:56.403" v="1614"/>
          <ac:spMkLst>
            <pc:docMk/>
            <pc:sldMk cId="70966358" sldId="2147479995"/>
            <ac:spMk id="4" creationId="{49749BEE-2911-B13D-0A00-3222393B37C8}"/>
          </ac:spMkLst>
        </pc:spChg>
        <pc:spChg chg="add">
          <ac:chgData name="Sagar Somwanshi [C]" userId="2f53ea5e-ad56-42b6-9750-432d81ae51de" providerId="ADAL" clId="{CF633433-B786-4E6C-B5F8-662D0256453C}" dt="2025-03-22T05:16:00.469" v="1616"/>
          <ac:spMkLst>
            <pc:docMk/>
            <pc:sldMk cId="70966358" sldId="2147479995"/>
            <ac:spMk id="5" creationId="{1486C7CE-6E4E-6B85-CB78-829DCC2A44AA}"/>
          </ac:spMkLst>
        </pc:spChg>
        <pc:spChg chg="add del mod">
          <ac:chgData name="Sagar Somwanshi [C]" userId="2f53ea5e-ad56-42b6-9750-432d81ae51de" providerId="ADAL" clId="{CF633433-B786-4E6C-B5F8-662D0256453C}" dt="2025-03-22T05:23:15.917" v="1723" actId="478"/>
          <ac:spMkLst>
            <pc:docMk/>
            <pc:sldMk cId="70966358" sldId="2147479995"/>
            <ac:spMk id="7" creationId="{AB814F4E-9E21-D0B7-3A7D-B21AD01C586B}"/>
          </ac:spMkLst>
        </pc:spChg>
        <pc:graphicFrameChg chg="add del mod modGraphic">
          <ac:chgData name="Sagar Somwanshi [C]" userId="2f53ea5e-ad56-42b6-9750-432d81ae51de" providerId="ADAL" clId="{CF633433-B786-4E6C-B5F8-662D0256453C}" dt="2025-03-22T05:13:30.805" v="1594" actId="21"/>
          <ac:graphicFrameMkLst>
            <pc:docMk/>
            <pc:sldMk cId="70966358" sldId="2147479995"/>
            <ac:graphicFrameMk id="6" creationId="{53CB5C34-71FC-BD10-E1A7-D8722C835EB1}"/>
          </ac:graphicFrameMkLst>
        </pc:graphicFrameChg>
      </pc:sldChg>
      <pc:sldChg chg="addSp delSp modSp new mod ord">
        <pc:chgData name="Sagar Somwanshi [C]" userId="2f53ea5e-ad56-42b6-9750-432d81ae51de" providerId="ADAL" clId="{CF633433-B786-4E6C-B5F8-662D0256453C}" dt="2025-03-22T06:08:08.030" v="2049"/>
        <pc:sldMkLst>
          <pc:docMk/>
          <pc:sldMk cId="8536311" sldId="2147479996"/>
        </pc:sldMkLst>
        <pc:spChg chg="mod">
          <ac:chgData name="Sagar Somwanshi [C]" userId="2f53ea5e-ad56-42b6-9750-432d81ae51de" providerId="ADAL" clId="{CF633433-B786-4E6C-B5F8-662D0256453C}" dt="2025-03-22T06:01:58.343" v="2043" actId="20577"/>
          <ac:spMkLst>
            <pc:docMk/>
            <pc:sldMk cId="8536311" sldId="2147479996"/>
            <ac:spMk id="2" creationId="{64FFF085-4B5A-E6E8-DF46-CCE769100FCD}"/>
          </ac:spMkLst>
        </pc:spChg>
        <pc:spChg chg="add del mod">
          <ac:chgData name="Sagar Somwanshi [C]" userId="2f53ea5e-ad56-42b6-9750-432d81ae51de" providerId="ADAL" clId="{CF633433-B786-4E6C-B5F8-662D0256453C}" dt="2025-03-22T06:04:51.502" v="2045" actId="20577"/>
          <ac:spMkLst>
            <pc:docMk/>
            <pc:sldMk cId="8536311" sldId="2147479996"/>
            <ac:spMk id="5" creationId="{5F6B677F-7B1A-D4F5-300B-06FEEF1488BD}"/>
          </ac:spMkLst>
        </pc:spChg>
      </pc:sldChg>
      <pc:sldChg chg="addSp modSp new del mod ord">
        <pc:chgData name="Sagar Somwanshi [C]" userId="2f53ea5e-ad56-42b6-9750-432d81ae51de" providerId="ADAL" clId="{CF633433-B786-4E6C-B5F8-662D0256453C}" dt="2025-03-22T06:16:50.019" v="2167" actId="2696"/>
        <pc:sldMkLst>
          <pc:docMk/>
          <pc:sldMk cId="409537888" sldId="2147479997"/>
        </pc:sldMkLst>
      </pc:sldChg>
      <pc:sldChg chg="addSp delSp modSp new mod ord">
        <pc:chgData name="Sagar Somwanshi [C]" userId="2f53ea5e-ad56-42b6-9750-432d81ae51de" providerId="ADAL" clId="{CF633433-B786-4E6C-B5F8-662D0256453C}" dt="2025-03-22T06:08:20.521" v="2051" actId="22"/>
        <pc:sldMkLst>
          <pc:docMk/>
          <pc:sldMk cId="1186552671" sldId="2147479998"/>
        </pc:sldMkLst>
        <pc:spChg chg="mod">
          <ac:chgData name="Sagar Somwanshi [C]" userId="2f53ea5e-ad56-42b6-9750-432d81ae51de" providerId="ADAL" clId="{CF633433-B786-4E6C-B5F8-662D0256453C}" dt="2025-03-21T16:27:21.834" v="1508" actId="20577"/>
          <ac:spMkLst>
            <pc:docMk/>
            <pc:sldMk cId="1186552671" sldId="2147479998"/>
            <ac:spMk id="2" creationId="{B33A0E17-2771-F28B-56A4-03B5E054FB15}"/>
          </ac:spMkLst>
        </pc:spChg>
        <pc:spChg chg="add del">
          <ac:chgData name="Sagar Somwanshi [C]" userId="2f53ea5e-ad56-42b6-9750-432d81ae51de" providerId="ADAL" clId="{CF633433-B786-4E6C-B5F8-662D0256453C}" dt="2025-03-22T06:08:20.521" v="2051" actId="22"/>
          <ac:spMkLst>
            <pc:docMk/>
            <pc:sldMk cId="1186552671" sldId="2147479998"/>
            <ac:spMk id="4" creationId="{F6D104BE-DB34-F5C7-6497-B9A69465426A}"/>
          </ac:spMkLst>
        </pc:spChg>
        <pc:picChg chg="add mod">
          <ac:chgData name="Sagar Somwanshi [C]" userId="2f53ea5e-ad56-42b6-9750-432d81ae51de" providerId="ADAL" clId="{CF633433-B786-4E6C-B5F8-662D0256453C}" dt="2025-03-21T16:35:32.268" v="1517" actId="14100"/>
          <ac:picMkLst>
            <pc:docMk/>
            <pc:sldMk cId="1186552671" sldId="2147479998"/>
            <ac:picMk id="16" creationId="{698546FA-F217-F9B4-D5E8-EA87A5A6024B}"/>
          </ac:picMkLst>
        </pc:picChg>
      </pc:sldChg>
      <pc:sldChg chg="addSp modSp new mod ord">
        <pc:chgData name="Sagar Somwanshi [C]" userId="2f53ea5e-ad56-42b6-9750-432d81ae51de" providerId="ADAL" clId="{CF633433-B786-4E6C-B5F8-662D0256453C}" dt="2025-03-22T06:16:54.995" v="2169"/>
        <pc:sldMkLst>
          <pc:docMk/>
          <pc:sldMk cId="1096605035" sldId="2147479999"/>
        </pc:sldMkLst>
        <pc:spChg chg="mod">
          <ac:chgData name="Sagar Somwanshi [C]" userId="2f53ea5e-ad56-42b6-9750-432d81ae51de" providerId="ADAL" clId="{CF633433-B786-4E6C-B5F8-662D0256453C}" dt="2025-03-22T06:15:30.682" v="2160" actId="20577"/>
          <ac:spMkLst>
            <pc:docMk/>
            <pc:sldMk cId="1096605035" sldId="2147479999"/>
            <ac:spMk id="2" creationId="{95A580E9-DD60-E1A7-177E-54E5622E7FB5}"/>
          </ac:spMkLst>
        </pc:spChg>
        <pc:graphicFrameChg chg="add mod modGraphic">
          <ac:chgData name="Sagar Somwanshi [C]" userId="2f53ea5e-ad56-42b6-9750-432d81ae51de" providerId="ADAL" clId="{CF633433-B786-4E6C-B5F8-662D0256453C}" dt="2025-03-22T06:16:38.849" v="2166" actId="1076"/>
          <ac:graphicFrameMkLst>
            <pc:docMk/>
            <pc:sldMk cId="1096605035" sldId="2147479999"/>
            <ac:graphicFrameMk id="6" creationId="{53CB5C34-71FC-BD10-E1A7-D8722C835EB1}"/>
          </ac:graphicFrameMkLst>
        </pc:graphicFrameChg>
      </pc:sldChg>
      <pc:sldChg chg="modSp new mod ord">
        <pc:chgData name="Sagar Somwanshi [C]" userId="2f53ea5e-ad56-42b6-9750-432d81ae51de" providerId="ADAL" clId="{CF633433-B786-4E6C-B5F8-662D0256453C}" dt="2025-03-22T06:08:45.796" v="2097" actId="1076"/>
        <pc:sldMkLst>
          <pc:docMk/>
          <pc:sldMk cId="2993320949" sldId="2147480000"/>
        </pc:sldMkLst>
        <pc:spChg chg="mod">
          <ac:chgData name="Sagar Somwanshi [C]" userId="2f53ea5e-ad56-42b6-9750-432d81ae51de" providerId="ADAL" clId="{CF633433-B786-4E6C-B5F8-662D0256453C}" dt="2025-03-22T06:08:45.796" v="2097" actId="1076"/>
          <ac:spMkLst>
            <pc:docMk/>
            <pc:sldMk cId="2993320949" sldId="2147480000"/>
            <ac:spMk id="2" creationId="{233390B2-0FC3-CD46-8B6F-C00F8601349B}"/>
          </ac:spMkLst>
        </pc:spChg>
      </pc:sldChg>
      <pc:sldChg chg="delSp modSp add mod">
        <pc:chgData name="Sagar Somwanshi [C]" userId="2f53ea5e-ad56-42b6-9750-432d81ae51de" providerId="ADAL" clId="{CF633433-B786-4E6C-B5F8-662D0256453C}" dt="2025-03-22T11:28:59.929" v="2450" actId="255"/>
        <pc:sldMkLst>
          <pc:docMk/>
          <pc:sldMk cId="2048074377" sldId="2147480001"/>
        </pc:sldMkLst>
        <pc:spChg chg="mod">
          <ac:chgData name="Sagar Somwanshi [C]" userId="2f53ea5e-ad56-42b6-9750-432d81ae51de" providerId="ADAL" clId="{CF633433-B786-4E6C-B5F8-662D0256453C}" dt="2025-03-22T06:57:59.455" v="2300" actId="6549"/>
          <ac:spMkLst>
            <pc:docMk/>
            <pc:sldMk cId="2048074377" sldId="2147480001"/>
            <ac:spMk id="1267" creationId="{EDF43409-55A3-2CA1-8B7D-04B59B9885F8}"/>
          </ac:spMkLst>
        </pc:spChg>
        <pc:spChg chg="mod">
          <ac:chgData name="Sagar Somwanshi [C]" userId="2f53ea5e-ad56-42b6-9750-432d81ae51de" providerId="ADAL" clId="{CF633433-B786-4E6C-B5F8-662D0256453C}" dt="2025-03-22T11:28:59.929" v="2450" actId="255"/>
          <ac:spMkLst>
            <pc:docMk/>
            <pc:sldMk cId="2048074377" sldId="2147480001"/>
            <ac:spMk id="1298" creationId="{300275D4-A2B5-95E7-2C34-0A5C92F76A32}"/>
          </ac:spMkLst>
        </pc:spChg>
        <pc:spChg chg="mod">
          <ac:chgData name="Sagar Somwanshi [C]" userId="2f53ea5e-ad56-42b6-9750-432d81ae51de" providerId="ADAL" clId="{CF633433-B786-4E6C-B5F8-662D0256453C}" dt="2025-03-22T06:58:48.468" v="2338" actId="20577"/>
          <ac:spMkLst>
            <pc:docMk/>
            <pc:sldMk cId="2048074377" sldId="2147480001"/>
            <ac:spMk id="1303" creationId="{6781AF72-3D8D-DF6E-7F6A-1894E6749A0A}"/>
          </ac:spMkLst>
        </pc:spChg>
        <pc:grpChg chg="del">
          <ac:chgData name="Sagar Somwanshi [C]" userId="2f53ea5e-ad56-42b6-9750-432d81ae51de" providerId="ADAL" clId="{CF633433-B786-4E6C-B5F8-662D0256453C}" dt="2025-03-22T06:58:02.329" v="2301" actId="478"/>
          <ac:grpSpMkLst>
            <pc:docMk/>
            <pc:sldMk cId="2048074377" sldId="2147480001"/>
            <ac:grpSpMk id="1289" creationId="{31D53294-566E-1324-96C3-B3CA000CF28F}"/>
          </ac:grpSpMkLst>
        </pc:grpChg>
        <pc:grpChg chg="mod">
          <ac:chgData name="Sagar Somwanshi [C]" userId="2f53ea5e-ad56-42b6-9750-432d81ae51de" providerId="ADAL" clId="{CF633433-B786-4E6C-B5F8-662D0256453C}" dt="2025-03-22T11:23:29.175" v="2380" actId="14100"/>
          <ac:grpSpMkLst>
            <pc:docMk/>
            <pc:sldMk cId="2048074377" sldId="2147480001"/>
            <ac:grpSpMk id="1290" creationId="{A89452D9-FD07-9E68-75CD-326824628C2F}"/>
          </ac:grpSpMkLst>
        </pc:grpChg>
        <pc:grpChg chg="del">
          <ac:chgData name="Sagar Somwanshi [C]" userId="2f53ea5e-ad56-42b6-9750-432d81ae51de" providerId="ADAL" clId="{CF633433-B786-4E6C-B5F8-662D0256453C}" dt="2025-03-22T06:58:51.082" v="2339" actId="478"/>
          <ac:grpSpMkLst>
            <pc:docMk/>
            <pc:sldMk cId="2048074377" sldId="2147480001"/>
            <ac:grpSpMk id="1311" creationId="{A9BE9AAB-9472-3598-1750-C883D24B0414}"/>
          </ac:grpSpMkLst>
        </pc:gr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2E3446-C668-0D46-A475-03A018C9F99C}" type="datetimeFigureOut">
              <a:rPr lang="en-US" smtClean="0">
                <a:latin typeface="Arial" panose="020B0604020202020204" pitchFamily="34" charset="0"/>
              </a:rPr>
              <a:t>3/23/2025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0FBF56-9358-E64E-A12C-E94F23D77DC8}"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48305652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jpeg>
</file>

<file path=ppt/media/image2.png>
</file>

<file path=ppt/media/image3.sv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6C5D2418-5498-496B-9B3E-912B9D6443B9}" type="datetimeFigureOut">
              <a:rPr lang="en-US" smtClean="0"/>
              <a:pPr/>
              <a:t>3/23/2025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DBDA5EBE-E194-4A8A-BBBE-6B90DE9885F5}" type="slidenum">
              <a:rPr lang="en-US" smtClean="0"/>
              <a:pPr/>
              <a:t>‹#›</a:t>
            </a:fld>
            <a:endParaRPr lang="en-US" dirty="0"/>
          </a:p>
        </p:txBody>
      </p:sp>
    </p:spTree>
    <p:extLst>
      <p:ext uri="{BB962C8B-B14F-4D97-AF65-F5344CB8AC3E}">
        <p14:creationId xmlns:p14="http://schemas.microsoft.com/office/powerpoint/2010/main" val="3635701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DA5EBE-E194-4A8A-BBBE-6B90DE9885F5}" type="slidenum">
              <a:rPr lang="en-US" smtClean="0"/>
              <a:pPr/>
              <a:t>1</a:t>
            </a:fld>
            <a:endParaRPr lang="en-US" dirty="0"/>
          </a:p>
        </p:txBody>
      </p:sp>
    </p:spTree>
    <p:extLst>
      <p:ext uri="{BB962C8B-B14F-4D97-AF65-F5344CB8AC3E}">
        <p14:creationId xmlns:p14="http://schemas.microsoft.com/office/powerpoint/2010/main" val="2786566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DA5EBE-E194-4A8A-BBBE-6B90DE9885F5}" type="slidenum">
              <a:rPr lang="en-US" smtClean="0"/>
              <a:pPr/>
              <a:t>10</a:t>
            </a:fld>
            <a:endParaRPr lang="en-US" dirty="0"/>
          </a:p>
        </p:txBody>
      </p:sp>
    </p:spTree>
    <p:extLst>
      <p:ext uri="{BB962C8B-B14F-4D97-AF65-F5344CB8AC3E}">
        <p14:creationId xmlns:p14="http://schemas.microsoft.com/office/powerpoint/2010/main" val="119013801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Section Breaker without image and with Client/Partner logo ">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D131A1E7-8335-0B97-922F-D7B8EC059514}"/>
              </a:ext>
            </a:extLst>
          </p:cNvPr>
          <p:cNvSpPr/>
          <p:nvPr userDrawn="1"/>
        </p:nvSpPr>
        <p:spPr>
          <a:xfrm>
            <a:off x="2165350" y="0"/>
            <a:ext cx="4813300" cy="2571750"/>
          </a:xfrm>
          <a:custGeom>
            <a:avLst/>
            <a:gdLst>
              <a:gd name="connsiteX0" fmla="*/ 8337 w 4813300"/>
              <a:gd name="connsiteY0" fmla="*/ 0 h 2571750"/>
              <a:gd name="connsiteX1" fmla="*/ 4804963 w 4813300"/>
              <a:gd name="connsiteY1" fmla="*/ 0 h 2571750"/>
              <a:gd name="connsiteX2" fmla="*/ 4813300 w 4813300"/>
              <a:gd name="connsiteY2" fmla="*/ 165100 h 2571750"/>
              <a:gd name="connsiteX3" fmla="*/ 2406650 w 4813300"/>
              <a:gd name="connsiteY3" fmla="*/ 2571750 h 2571750"/>
              <a:gd name="connsiteX4" fmla="*/ 0 w 4813300"/>
              <a:gd name="connsiteY4" fmla="*/ 165100 h 257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300" h="2571750">
                <a:moveTo>
                  <a:pt x="8337" y="0"/>
                </a:moveTo>
                <a:lnTo>
                  <a:pt x="4804963" y="0"/>
                </a:lnTo>
                <a:lnTo>
                  <a:pt x="4813300" y="165100"/>
                </a:lnTo>
                <a:cubicBezTo>
                  <a:pt x="4813300" y="1494256"/>
                  <a:pt x="3735806" y="2571750"/>
                  <a:pt x="2406650" y="2571750"/>
                </a:cubicBezTo>
                <a:cubicBezTo>
                  <a:pt x="1077494" y="2571750"/>
                  <a:pt x="0" y="1494256"/>
                  <a:pt x="0" y="165100"/>
                </a:cubicBezTo>
                <a:close/>
              </a:path>
            </a:pathLst>
          </a:custGeom>
          <a:solidFill>
            <a:srgbClr val="C00000"/>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sz="1100" dirty="0">
              <a:solidFill>
                <a:schemeClr val="accent2"/>
              </a:solidFill>
              <a:latin typeface="Arial" panose="020B0604020202020204" pitchFamily="34" charset="0"/>
              <a:cs typeface="Arial" panose="020B0604020202020204" pitchFamily="34" charset="0"/>
            </a:endParaRPr>
          </a:p>
        </p:txBody>
      </p:sp>
      <p:sp>
        <p:nvSpPr>
          <p:cNvPr id="2" name="Flowchart: Connector 1">
            <a:extLst>
              <a:ext uri="{FF2B5EF4-FFF2-40B4-BE49-F238E27FC236}">
                <a16:creationId xmlns:a16="http://schemas.microsoft.com/office/drawing/2014/main" id="{7CB2ACD9-4E80-AECA-B186-AFDC374FC939}"/>
              </a:ext>
            </a:extLst>
          </p:cNvPr>
          <p:cNvSpPr/>
          <p:nvPr userDrawn="1"/>
        </p:nvSpPr>
        <p:spPr>
          <a:xfrm>
            <a:off x="8811" y="0"/>
            <a:ext cx="3661490" cy="3479800"/>
          </a:xfrm>
          <a:prstGeom prst="flowChartConnector">
            <a:avLst/>
          </a:prstGeom>
          <a:solidFill>
            <a:schemeClr val="bg1"/>
          </a:solidFill>
          <a:ln w="3175">
            <a:solidFill>
              <a:srgbClr val="D9823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sz="1100" dirty="0">
              <a:solidFill>
                <a:schemeClr val="accent2"/>
              </a:solidFill>
              <a:latin typeface="Arial" panose="020B0604020202020204" pitchFamily="34" charset="0"/>
              <a:cs typeface="Arial" panose="020B0604020202020204" pitchFamily="34" charset="0"/>
            </a:endParaRPr>
          </a:p>
        </p:txBody>
      </p:sp>
      <p:sp>
        <p:nvSpPr>
          <p:cNvPr id="4" name="Flowchart: Connector 3">
            <a:extLst>
              <a:ext uri="{FF2B5EF4-FFF2-40B4-BE49-F238E27FC236}">
                <a16:creationId xmlns:a16="http://schemas.microsoft.com/office/drawing/2014/main" id="{22D56ECD-27D7-C643-0A67-7D6383E4E7BE}"/>
              </a:ext>
            </a:extLst>
          </p:cNvPr>
          <p:cNvSpPr/>
          <p:nvPr userDrawn="1"/>
        </p:nvSpPr>
        <p:spPr>
          <a:xfrm>
            <a:off x="3238500" y="3253847"/>
            <a:ext cx="1130300" cy="1153053"/>
          </a:xfrm>
          <a:prstGeom prst="flowChartConnector">
            <a:avLst/>
          </a:prstGeom>
          <a:solidFill>
            <a:srgbClr val="FBC87D">
              <a:alpha val="50196"/>
            </a:srgb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sz="1100" dirty="0">
              <a:solidFill>
                <a:schemeClr val="accent2"/>
              </a:solidFill>
              <a:latin typeface="Arial" panose="020B0604020202020204" pitchFamily="34" charset="0"/>
              <a:cs typeface="Arial" panose="020B0604020202020204" pitchFamily="34" charset="0"/>
            </a:endParaRPr>
          </a:p>
        </p:txBody>
      </p:sp>
      <p:sp>
        <p:nvSpPr>
          <p:cNvPr id="9" name="Flowchart: Connector 8">
            <a:extLst>
              <a:ext uri="{FF2B5EF4-FFF2-40B4-BE49-F238E27FC236}">
                <a16:creationId xmlns:a16="http://schemas.microsoft.com/office/drawing/2014/main" id="{8A2DE7B7-3336-4A6E-5E65-B518DE20CF56}"/>
              </a:ext>
            </a:extLst>
          </p:cNvPr>
          <p:cNvSpPr/>
          <p:nvPr userDrawn="1"/>
        </p:nvSpPr>
        <p:spPr>
          <a:xfrm>
            <a:off x="5384285" y="2012423"/>
            <a:ext cx="885110" cy="857778"/>
          </a:xfrm>
          <a:prstGeom prst="flowChartConnector">
            <a:avLst/>
          </a:prstGeom>
          <a:solidFill>
            <a:schemeClr val="bg1">
              <a:lumMod val="50000"/>
              <a:alpha val="50196"/>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sz="1100" dirty="0">
              <a:solidFill>
                <a:schemeClr val="accent2"/>
              </a:solidFill>
              <a:latin typeface="Arial" panose="020B0604020202020204" pitchFamily="34" charset="0"/>
              <a:cs typeface="Arial" panose="020B0604020202020204" pitchFamily="34" charset="0"/>
            </a:endParaRPr>
          </a:p>
        </p:txBody>
      </p:sp>
      <p:pic>
        <p:nvPicPr>
          <p:cNvPr id="11" name="Picture Placeholder 6" descr="A group of men sitting at a table looking at a computer&#10;&#10;Description automatically generated with low confidence">
            <a:extLst>
              <a:ext uri="{FF2B5EF4-FFF2-40B4-BE49-F238E27FC236}">
                <a16:creationId xmlns:a16="http://schemas.microsoft.com/office/drawing/2014/main" id="{85614190-E843-BB71-BB10-AB093362945A}"/>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a:ext>
            </a:extLst>
          </a:blip>
          <a:srcRect/>
          <a:stretch>
            <a:fillRect/>
          </a:stretch>
        </p:blipFill>
        <p:spPr>
          <a:xfrm>
            <a:off x="25400" y="0"/>
            <a:ext cx="3661489" cy="3479800"/>
          </a:xfrm>
          <a:custGeom>
            <a:avLst/>
            <a:gdLst>
              <a:gd name="connsiteX0" fmla="*/ 1424836 w 2849672"/>
              <a:gd name="connsiteY0" fmla="*/ 0 h 2849669"/>
              <a:gd name="connsiteX1" fmla="*/ 2849672 w 2849672"/>
              <a:gd name="connsiteY1" fmla="*/ 1424836 h 2849669"/>
              <a:gd name="connsiteX2" fmla="*/ 1424836 w 2849672"/>
              <a:gd name="connsiteY2" fmla="*/ 2849669 h 2849669"/>
              <a:gd name="connsiteX3" fmla="*/ 0 w 2849672"/>
              <a:gd name="connsiteY3" fmla="*/ 1424836 h 2849669"/>
              <a:gd name="connsiteX4" fmla="*/ 1424836 w 2849672"/>
              <a:gd name="connsiteY4" fmla="*/ 0 h 2849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672" h="2849669">
                <a:moveTo>
                  <a:pt x="1424836" y="0"/>
                </a:moveTo>
                <a:cubicBezTo>
                  <a:pt x="2211751" y="0"/>
                  <a:pt x="2849672" y="637920"/>
                  <a:pt x="2849672" y="1424836"/>
                </a:cubicBezTo>
                <a:cubicBezTo>
                  <a:pt x="2849672" y="2211750"/>
                  <a:pt x="2211751" y="2849669"/>
                  <a:pt x="1424836" y="2849669"/>
                </a:cubicBezTo>
                <a:cubicBezTo>
                  <a:pt x="637921" y="2849669"/>
                  <a:pt x="0" y="2211750"/>
                  <a:pt x="0" y="1424836"/>
                </a:cubicBezTo>
                <a:cubicBezTo>
                  <a:pt x="0" y="637920"/>
                  <a:pt x="637921" y="0"/>
                  <a:pt x="1424836" y="0"/>
                </a:cubicBezTo>
                <a:close/>
              </a:path>
            </a:pathLst>
          </a:custGeom>
        </p:spPr>
      </p:pic>
    </p:spTree>
    <p:extLst>
      <p:ext uri="{BB962C8B-B14F-4D97-AF65-F5344CB8AC3E}">
        <p14:creationId xmlns:p14="http://schemas.microsoft.com/office/powerpoint/2010/main" val="2876700832"/>
      </p:ext>
    </p:extLst>
  </p:cSld>
  <p:clrMapOvr>
    <a:masterClrMapping/>
  </p:clrMapOvr>
  <p:extLst>
    <p:ext uri="{DCECCB84-F9BA-43D5-87BE-67443E8EF086}">
      <p15:sldGuideLst xmlns:p15="http://schemas.microsoft.com/office/powerpoint/2012/main">
        <p15:guide id="1" pos="1656">
          <p15:clr>
            <a:srgbClr val="FBAE40"/>
          </p15:clr>
        </p15:guide>
        <p15:guide id="2" orient="horz" pos="1620">
          <p15:clr>
            <a:srgbClr val="FBAE40"/>
          </p15:clr>
        </p15:guide>
        <p15:guide id="3" orient="horz" pos="296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No Title Whit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B6E94EB-45A0-482B-9BC3-167AE9FD1A74}"/>
              </a:ext>
            </a:extLst>
          </p:cNvPr>
          <p:cNvGrpSpPr/>
          <p:nvPr userDrawn="1"/>
        </p:nvGrpSpPr>
        <p:grpSpPr>
          <a:xfrm>
            <a:off x="0" y="4819090"/>
            <a:ext cx="1254890" cy="324410"/>
            <a:chOff x="0" y="6425453"/>
            <a:chExt cx="1673186" cy="432547"/>
          </a:xfrm>
        </p:grpSpPr>
        <p:sp>
          <p:nvSpPr>
            <p:cNvPr id="2" name="Rectangle 1">
              <a:extLst>
                <a:ext uri="{FF2B5EF4-FFF2-40B4-BE49-F238E27FC236}">
                  <a16:creationId xmlns:a16="http://schemas.microsoft.com/office/drawing/2014/main" id="{D9356AF9-4948-4CD4-A1EE-3533145DE4A6}"/>
                </a:ext>
              </a:extLst>
            </p:cNvPr>
            <p:cNvSpPr/>
            <p:nvPr userDrawn="1"/>
          </p:nvSpPr>
          <p:spPr>
            <a:xfrm>
              <a:off x="0" y="6425453"/>
              <a:ext cx="1673186" cy="432547"/>
            </a:xfrm>
            <a:prstGeom prst="rect">
              <a:avLst/>
            </a:prstGeom>
            <a:solidFill>
              <a:schemeClr val="bg1"/>
            </a:solidFill>
            <a:ln w="3175">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825" dirty="0">
                <a:solidFill>
                  <a:schemeClr val="accent2"/>
                </a:solidFill>
                <a:latin typeface="Arial" panose="020B0604020202020204" pitchFamily="34" charset="0"/>
                <a:cs typeface="Arial" panose="020B0604020202020204" pitchFamily="34" charset="0"/>
              </a:endParaRPr>
            </a:p>
          </p:txBody>
        </p:sp>
        <p:grpSp>
          <p:nvGrpSpPr>
            <p:cNvPr id="13" name="Group 12">
              <a:extLst>
                <a:ext uri="{FF2B5EF4-FFF2-40B4-BE49-F238E27FC236}">
                  <a16:creationId xmlns:a16="http://schemas.microsoft.com/office/drawing/2014/main" id="{ADE259B5-F8D4-924F-B2D9-074C95B6EA7F}"/>
                </a:ext>
              </a:extLst>
            </p:cNvPr>
            <p:cNvGrpSpPr/>
            <p:nvPr userDrawn="1"/>
          </p:nvGrpSpPr>
          <p:grpSpPr>
            <a:xfrm>
              <a:off x="74853" y="6562147"/>
              <a:ext cx="647062" cy="121659"/>
              <a:chOff x="6014087" y="4646472"/>
              <a:chExt cx="503788" cy="94721"/>
            </a:xfrm>
          </p:grpSpPr>
          <p:sp>
            <p:nvSpPr>
              <p:cNvPr id="14" name="Oval 13">
                <a:extLst>
                  <a:ext uri="{FF2B5EF4-FFF2-40B4-BE49-F238E27FC236}">
                    <a16:creationId xmlns:a16="http://schemas.microsoft.com/office/drawing/2014/main" id="{827CCF14-BD1D-F24D-BB5E-1CA238EEC65C}"/>
                  </a:ext>
                </a:extLst>
              </p:cNvPr>
              <p:cNvSpPr>
                <a:spLocks noChangeArrowheads="1"/>
              </p:cNvSpPr>
              <p:nvPr/>
            </p:nvSpPr>
            <p:spPr bwMode="auto">
              <a:xfrm flipH="1">
                <a:off x="6423171" y="4646472"/>
                <a:ext cx="94704" cy="94721"/>
              </a:xfrm>
              <a:prstGeom prst="ellipse">
                <a:avLst/>
              </a:prstGeom>
              <a:solidFill>
                <a:srgbClr val="EF33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71452" hangingPunct="1">
                  <a:lnSpc>
                    <a:spcPct val="100000"/>
                  </a:lnSpc>
                  <a:tabLst/>
                  <a:defRPr/>
                </a:pPr>
                <a:r>
                  <a:rPr lang="en-US" sz="675" b="0" kern="1200" spc="0" dirty="0">
                    <a:solidFill>
                      <a:srgbClr val="000000"/>
                    </a:solidFill>
                    <a:latin typeface="Helvetica" pitchFamily="2" charset="0"/>
                    <a:ea typeface=""/>
                    <a:cs typeface=""/>
                  </a:rPr>
                  <a:t> </a:t>
                </a:r>
              </a:p>
            </p:txBody>
          </p:sp>
          <p:sp>
            <p:nvSpPr>
              <p:cNvPr id="15" name="Oval 14">
                <a:extLst>
                  <a:ext uri="{FF2B5EF4-FFF2-40B4-BE49-F238E27FC236}">
                    <a16:creationId xmlns:a16="http://schemas.microsoft.com/office/drawing/2014/main" id="{A62F9B9F-D6C3-5B43-B993-EB354E143653}"/>
                  </a:ext>
                </a:extLst>
              </p:cNvPr>
              <p:cNvSpPr>
                <a:spLocks noChangeArrowheads="1"/>
              </p:cNvSpPr>
              <p:nvPr/>
            </p:nvSpPr>
            <p:spPr bwMode="auto">
              <a:xfrm flipH="1">
                <a:off x="6320900" y="4646472"/>
                <a:ext cx="94704" cy="94721"/>
              </a:xfrm>
              <a:prstGeom prst="ellipse">
                <a:avLst/>
              </a:prstGeom>
              <a:solidFill>
                <a:srgbClr val="0E3570"/>
              </a:solidFill>
              <a:ln>
                <a:noFill/>
              </a:ln>
            </p:spPr>
            <p:txBody>
              <a:bodyPr vert="horz" wrap="square" lIns="91440" tIns="45720" rIns="91440" bIns="45720" numCol="1" anchor="t" anchorCtr="0" compatLnSpc="1">
                <a:prstTxWarp prst="textNoShape">
                  <a:avLst/>
                </a:prstTxWarp>
              </a:bodyPr>
              <a:lstStyle/>
              <a:p>
                <a:pPr defTabSz="171452" hangingPunct="1">
                  <a:lnSpc>
                    <a:spcPct val="100000"/>
                  </a:lnSpc>
                  <a:tabLst/>
                  <a:defRPr/>
                </a:pPr>
                <a:endParaRPr lang="en-US" sz="675" b="0" kern="1200" spc="0" dirty="0">
                  <a:solidFill>
                    <a:srgbClr val="000000"/>
                  </a:solidFill>
                  <a:latin typeface="Helvetica" pitchFamily="2" charset="0"/>
                  <a:ea typeface=""/>
                  <a:cs typeface=""/>
                </a:endParaRPr>
              </a:p>
            </p:txBody>
          </p:sp>
          <p:sp>
            <p:nvSpPr>
              <p:cNvPr id="16" name="Oval 15">
                <a:extLst>
                  <a:ext uri="{FF2B5EF4-FFF2-40B4-BE49-F238E27FC236}">
                    <a16:creationId xmlns:a16="http://schemas.microsoft.com/office/drawing/2014/main" id="{35160824-DE6E-2348-B737-0810EFF5DE84}"/>
                  </a:ext>
                </a:extLst>
              </p:cNvPr>
              <p:cNvSpPr>
                <a:spLocks noChangeArrowheads="1"/>
              </p:cNvSpPr>
              <p:nvPr/>
            </p:nvSpPr>
            <p:spPr bwMode="auto">
              <a:xfrm flipH="1">
                <a:off x="6218629" y="4646472"/>
                <a:ext cx="94704" cy="94721"/>
              </a:xfrm>
              <a:prstGeom prst="ellipse">
                <a:avLst/>
              </a:prstGeom>
              <a:solidFill>
                <a:srgbClr val="00A2E0"/>
              </a:solidFill>
              <a:ln>
                <a:noFill/>
              </a:ln>
            </p:spPr>
            <p:txBody>
              <a:bodyPr vert="horz" wrap="square" lIns="91440" tIns="45720" rIns="91440" bIns="45720" numCol="1" anchor="t" anchorCtr="0" compatLnSpc="1">
                <a:prstTxWarp prst="textNoShape">
                  <a:avLst/>
                </a:prstTxWarp>
              </a:bodyPr>
              <a:lstStyle/>
              <a:p>
                <a:pPr defTabSz="171452" hangingPunct="1">
                  <a:lnSpc>
                    <a:spcPct val="100000"/>
                  </a:lnSpc>
                  <a:tabLst/>
                  <a:defRPr/>
                </a:pPr>
                <a:endParaRPr lang="en-US" sz="675" b="0" kern="1200" spc="0" dirty="0">
                  <a:solidFill>
                    <a:srgbClr val="000000"/>
                  </a:solidFill>
                  <a:latin typeface="Helvetica" pitchFamily="2" charset="0"/>
                  <a:ea typeface=""/>
                  <a:cs typeface=""/>
                </a:endParaRPr>
              </a:p>
            </p:txBody>
          </p:sp>
          <p:sp>
            <p:nvSpPr>
              <p:cNvPr id="17" name="Oval 16">
                <a:extLst>
                  <a:ext uri="{FF2B5EF4-FFF2-40B4-BE49-F238E27FC236}">
                    <a16:creationId xmlns:a16="http://schemas.microsoft.com/office/drawing/2014/main" id="{638607C3-49A5-8B46-B392-F30B3A04C247}"/>
                  </a:ext>
                </a:extLst>
              </p:cNvPr>
              <p:cNvSpPr>
                <a:spLocks noChangeArrowheads="1"/>
              </p:cNvSpPr>
              <p:nvPr/>
            </p:nvSpPr>
            <p:spPr bwMode="auto">
              <a:xfrm flipH="1">
                <a:off x="6116358" y="4646472"/>
                <a:ext cx="94704" cy="94721"/>
              </a:xfrm>
              <a:prstGeom prst="ellipse">
                <a:avLst/>
              </a:prstGeom>
              <a:solidFill>
                <a:srgbClr val="6DC24B"/>
              </a:solidFill>
              <a:ln>
                <a:noFill/>
              </a:ln>
            </p:spPr>
            <p:txBody>
              <a:bodyPr vert="horz" wrap="square" lIns="91440" tIns="45720" rIns="91440" bIns="45720" numCol="1" anchor="t" anchorCtr="0" compatLnSpc="1">
                <a:prstTxWarp prst="textNoShape">
                  <a:avLst/>
                </a:prstTxWarp>
              </a:bodyPr>
              <a:lstStyle/>
              <a:p>
                <a:pPr defTabSz="171452" hangingPunct="1">
                  <a:lnSpc>
                    <a:spcPct val="100000"/>
                  </a:lnSpc>
                  <a:tabLst/>
                  <a:defRPr/>
                </a:pPr>
                <a:endParaRPr lang="en-US" sz="675" b="0" kern="1200" spc="0" dirty="0">
                  <a:solidFill>
                    <a:srgbClr val="000000"/>
                  </a:solidFill>
                  <a:latin typeface="Helvetica" pitchFamily="2" charset="0"/>
                  <a:ea typeface=""/>
                  <a:cs typeface=""/>
                </a:endParaRPr>
              </a:p>
            </p:txBody>
          </p:sp>
          <p:sp>
            <p:nvSpPr>
              <p:cNvPr id="18" name="Oval 17">
                <a:extLst>
                  <a:ext uri="{FF2B5EF4-FFF2-40B4-BE49-F238E27FC236}">
                    <a16:creationId xmlns:a16="http://schemas.microsoft.com/office/drawing/2014/main" id="{DCA3C767-8DB0-FA48-A71F-8E62F9A3638C}"/>
                  </a:ext>
                </a:extLst>
              </p:cNvPr>
              <p:cNvSpPr>
                <a:spLocks noChangeArrowheads="1"/>
              </p:cNvSpPr>
              <p:nvPr/>
            </p:nvSpPr>
            <p:spPr bwMode="auto">
              <a:xfrm flipH="1">
                <a:off x="6014087" y="4646472"/>
                <a:ext cx="94704" cy="94721"/>
              </a:xfrm>
              <a:prstGeom prst="ellipse">
                <a:avLst/>
              </a:prstGeom>
              <a:solidFill>
                <a:srgbClr val="FFDA29"/>
              </a:solidFill>
              <a:ln>
                <a:noFill/>
              </a:ln>
            </p:spPr>
            <p:txBody>
              <a:bodyPr vert="horz" wrap="square" lIns="91440" tIns="45720" rIns="91440" bIns="45720" numCol="1" anchor="t" anchorCtr="0" compatLnSpc="1">
                <a:prstTxWarp prst="textNoShape">
                  <a:avLst/>
                </a:prstTxWarp>
              </a:bodyPr>
              <a:lstStyle/>
              <a:p>
                <a:pPr defTabSz="171452" hangingPunct="1">
                  <a:lnSpc>
                    <a:spcPct val="100000"/>
                  </a:lnSpc>
                  <a:tabLst/>
                  <a:defRPr/>
                </a:pPr>
                <a:endParaRPr lang="en-US" sz="675" b="0" kern="1200" spc="0" dirty="0">
                  <a:solidFill>
                    <a:srgbClr val="000000"/>
                  </a:solidFill>
                  <a:latin typeface="Helvetica" pitchFamily="2" charset="0"/>
                  <a:ea typeface=""/>
                  <a:cs typeface=""/>
                </a:endParaRPr>
              </a:p>
            </p:txBody>
          </p:sp>
        </p:grpSp>
      </p:grpSp>
      <p:sp>
        <p:nvSpPr>
          <p:cNvPr id="19" name="Shape 568" descr="Footer Placeholder 4">
            <a:extLst>
              <a:ext uri="{FF2B5EF4-FFF2-40B4-BE49-F238E27FC236}">
                <a16:creationId xmlns:a16="http://schemas.microsoft.com/office/drawing/2014/main" id="{AC05C9D8-8BD6-B24F-BE1B-7CA5C17D2B69}"/>
              </a:ext>
            </a:extLst>
          </p:cNvPr>
          <p:cNvSpPr/>
          <p:nvPr userDrawn="1"/>
        </p:nvSpPr>
        <p:spPr>
          <a:xfrm>
            <a:off x="7948040" y="4931116"/>
            <a:ext cx="83124" cy="10387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defTabSz="1219200">
              <a:lnSpc>
                <a:spcPct val="100000"/>
              </a:lnSpc>
              <a:tabLst/>
              <a:defRPr sz="1800" b="0" spc="0">
                <a:solidFill>
                  <a:srgbClr val="646363"/>
                </a:solidFill>
                <a:latin typeface="Arial"/>
                <a:ea typeface="Arial"/>
                <a:cs typeface="Arial"/>
                <a:sym typeface="Arial"/>
              </a:defRPr>
            </a:lvl1pPr>
          </a:lstStyle>
          <a:p>
            <a:r>
              <a:rPr sz="675" dirty="0">
                <a:latin typeface="Arial" panose="020B0604020202020204" pitchFamily="34" charset="0"/>
                <a:cs typeface="Arial" panose="020B0604020202020204" pitchFamily="34" charset="0"/>
              </a:rPr>
              <a:t>©</a:t>
            </a:r>
          </a:p>
        </p:txBody>
      </p:sp>
      <p:sp>
        <p:nvSpPr>
          <p:cNvPr id="20" name="Shape 569" descr="Freeform 5">
            <a:extLst>
              <a:ext uri="{FF2B5EF4-FFF2-40B4-BE49-F238E27FC236}">
                <a16:creationId xmlns:a16="http://schemas.microsoft.com/office/drawing/2014/main" id="{6FEDB22C-7DCF-8B4B-8E78-BDE7F0D11554}"/>
              </a:ext>
            </a:extLst>
          </p:cNvPr>
          <p:cNvSpPr/>
          <p:nvPr userDrawn="1"/>
        </p:nvSpPr>
        <p:spPr>
          <a:xfrm>
            <a:off x="8050512" y="4930347"/>
            <a:ext cx="282380" cy="108683"/>
          </a:xfrm>
          <a:custGeom>
            <a:avLst/>
            <a:gdLst/>
            <a:ahLst/>
            <a:cxnLst>
              <a:cxn ang="0">
                <a:pos x="wd2" y="hd2"/>
              </a:cxn>
              <a:cxn ang="5400000">
                <a:pos x="wd2" y="hd2"/>
              </a:cxn>
              <a:cxn ang="10800000">
                <a:pos x="wd2" y="hd2"/>
              </a:cxn>
              <a:cxn ang="16200000">
                <a:pos x="wd2" y="hd2"/>
              </a:cxn>
            </a:cxnLst>
            <a:rect l="0" t="0" r="r" b="b"/>
            <a:pathLst>
              <a:path w="21585" h="21447" extrusionOk="0">
                <a:moveTo>
                  <a:pt x="19435" y="4794"/>
                </a:moveTo>
                <a:cubicBezTo>
                  <a:pt x="18255" y="4794"/>
                  <a:pt x="17303" y="7292"/>
                  <a:pt x="17303" y="10427"/>
                </a:cubicBezTo>
                <a:cubicBezTo>
                  <a:pt x="17303" y="13561"/>
                  <a:pt x="18255" y="16108"/>
                  <a:pt x="19435" y="16108"/>
                </a:cubicBezTo>
                <a:cubicBezTo>
                  <a:pt x="20614" y="16108"/>
                  <a:pt x="21585" y="13561"/>
                  <a:pt x="21585" y="10427"/>
                </a:cubicBezTo>
                <a:cubicBezTo>
                  <a:pt x="21585" y="7292"/>
                  <a:pt x="20614" y="4794"/>
                  <a:pt x="19435" y="4794"/>
                </a:cubicBezTo>
                <a:close/>
                <a:moveTo>
                  <a:pt x="19435" y="13414"/>
                </a:moveTo>
                <a:cubicBezTo>
                  <a:pt x="18826" y="13414"/>
                  <a:pt x="18331" y="12092"/>
                  <a:pt x="18331" y="10427"/>
                </a:cubicBezTo>
                <a:cubicBezTo>
                  <a:pt x="18331" y="8810"/>
                  <a:pt x="18826" y="7439"/>
                  <a:pt x="19435" y="7439"/>
                </a:cubicBezTo>
                <a:cubicBezTo>
                  <a:pt x="20044" y="7439"/>
                  <a:pt x="20538" y="8810"/>
                  <a:pt x="20538" y="10427"/>
                </a:cubicBezTo>
                <a:cubicBezTo>
                  <a:pt x="20538" y="12092"/>
                  <a:pt x="20044" y="13414"/>
                  <a:pt x="19435" y="13414"/>
                </a:cubicBezTo>
                <a:close/>
                <a:moveTo>
                  <a:pt x="5999" y="5088"/>
                </a:moveTo>
                <a:cubicBezTo>
                  <a:pt x="5218" y="5088"/>
                  <a:pt x="5218" y="5088"/>
                  <a:pt x="5218" y="5088"/>
                </a:cubicBezTo>
                <a:cubicBezTo>
                  <a:pt x="5142" y="5088"/>
                  <a:pt x="5085" y="5235"/>
                  <a:pt x="5047" y="5382"/>
                </a:cubicBezTo>
                <a:cubicBezTo>
                  <a:pt x="4400" y="10574"/>
                  <a:pt x="4400" y="10574"/>
                  <a:pt x="4400" y="10574"/>
                </a:cubicBezTo>
                <a:cubicBezTo>
                  <a:pt x="3296" y="5039"/>
                  <a:pt x="3296" y="5039"/>
                  <a:pt x="3296" y="5039"/>
                </a:cubicBezTo>
                <a:cubicBezTo>
                  <a:pt x="3258" y="4892"/>
                  <a:pt x="3182" y="4794"/>
                  <a:pt x="3106" y="4794"/>
                </a:cubicBezTo>
                <a:cubicBezTo>
                  <a:pt x="3030" y="4794"/>
                  <a:pt x="3030" y="4794"/>
                  <a:pt x="3030" y="4794"/>
                </a:cubicBezTo>
                <a:cubicBezTo>
                  <a:pt x="2954" y="4794"/>
                  <a:pt x="2878" y="4892"/>
                  <a:pt x="2859" y="5039"/>
                </a:cubicBezTo>
                <a:cubicBezTo>
                  <a:pt x="1736" y="10574"/>
                  <a:pt x="1736" y="10574"/>
                  <a:pt x="1736" y="10574"/>
                </a:cubicBezTo>
                <a:cubicBezTo>
                  <a:pt x="1089" y="5382"/>
                  <a:pt x="1089" y="5382"/>
                  <a:pt x="1089" y="5382"/>
                </a:cubicBezTo>
                <a:cubicBezTo>
                  <a:pt x="1070" y="5235"/>
                  <a:pt x="994" y="5088"/>
                  <a:pt x="918" y="5088"/>
                </a:cubicBezTo>
                <a:cubicBezTo>
                  <a:pt x="137" y="5088"/>
                  <a:pt x="137" y="5088"/>
                  <a:pt x="137" y="5088"/>
                </a:cubicBezTo>
                <a:cubicBezTo>
                  <a:pt x="42" y="5088"/>
                  <a:pt x="-15" y="5284"/>
                  <a:pt x="4" y="5529"/>
                </a:cubicBezTo>
                <a:cubicBezTo>
                  <a:pt x="1298" y="15814"/>
                  <a:pt x="1298" y="15814"/>
                  <a:pt x="1298" y="15814"/>
                </a:cubicBezTo>
                <a:cubicBezTo>
                  <a:pt x="1317" y="15961"/>
                  <a:pt x="1393" y="16108"/>
                  <a:pt x="1450" y="16108"/>
                </a:cubicBezTo>
                <a:cubicBezTo>
                  <a:pt x="1565" y="16108"/>
                  <a:pt x="1565" y="16108"/>
                  <a:pt x="1565" y="16108"/>
                </a:cubicBezTo>
                <a:cubicBezTo>
                  <a:pt x="1641" y="16108"/>
                  <a:pt x="1717" y="15961"/>
                  <a:pt x="1755" y="15814"/>
                </a:cubicBezTo>
                <a:cubicBezTo>
                  <a:pt x="3068" y="9300"/>
                  <a:pt x="3068" y="9300"/>
                  <a:pt x="3068" y="9300"/>
                </a:cubicBezTo>
                <a:cubicBezTo>
                  <a:pt x="4381" y="15814"/>
                  <a:pt x="4381" y="15814"/>
                  <a:pt x="4381" y="15814"/>
                </a:cubicBezTo>
                <a:cubicBezTo>
                  <a:pt x="4419" y="15961"/>
                  <a:pt x="4495" y="16108"/>
                  <a:pt x="4571" y="16108"/>
                </a:cubicBezTo>
                <a:cubicBezTo>
                  <a:pt x="4686" y="16108"/>
                  <a:pt x="4686" y="16108"/>
                  <a:pt x="4686" y="16108"/>
                </a:cubicBezTo>
                <a:cubicBezTo>
                  <a:pt x="4743" y="16108"/>
                  <a:pt x="4819" y="15961"/>
                  <a:pt x="4838" y="15814"/>
                </a:cubicBezTo>
                <a:cubicBezTo>
                  <a:pt x="6132" y="5529"/>
                  <a:pt x="6132" y="5529"/>
                  <a:pt x="6132" y="5529"/>
                </a:cubicBezTo>
                <a:cubicBezTo>
                  <a:pt x="6170" y="5284"/>
                  <a:pt x="6113" y="5088"/>
                  <a:pt x="5999" y="5088"/>
                </a:cubicBezTo>
                <a:close/>
                <a:moveTo>
                  <a:pt x="7845" y="5088"/>
                </a:moveTo>
                <a:cubicBezTo>
                  <a:pt x="7045" y="5088"/>
                  <a:pt x="7045" y="5088"/>
                  <a:pt x="7045" y="5088"/>
                </a:cubicBezTo>
                <a:cubicBezTo>
                  <a:pt x="6950" y="5088"/>
                  <a:pt x="6874" y="5284"/>
                  <a:pt x="6874" y="5578"/>
                </a:cubicBezTo>
                <a:cubicBezTo>
                  <a:pt x="6874" y="15325"/>
                  <a:pt x="6874" y="15325"/>
                  <a:pt x="6874" y="15325"/>
                </a:cubicBezTo>
                <a:cubicBezTo>
                  <a:pt x="6874" y="15569"/>
                  <a:pt x="6950" y="15814"/>
                  <a:pt x="7045" y="15814"/>
                </a:cubicBezTo>
                <a:cubicBezTo>
                  <a:pt x="7845" y="15814"/>
                  <a:pt x="7845" y="15814"/>
                  <a:pt x="7845" y="15814"/>
                </a:cubicBezTo>
                <a:cubicBezTo>
                  <a:pt x="7940" y="15814"/>
                  <a:pt x="8035" y="15569"/>
                  <a:pt x="8035" y="15325"/>
                </a:cubicBezTo>
                <a:cubicBezTo>
                  <a:pt x="8035" y="5578"/>
                  <a:pt x="8035" y="5578"/>
                  <a:pt x="8035" y="5578"/>
                </a:cubicBezTo>
                <a:cubicBezTo>
                  <a:pt x="8035" y="5284"/>
                  <a:pt x="7940" y="5088"/>
                  <a:pt x="7845" y="5088"/>
                </a:cubicBezTo>
                <a:close/>
                <a:moveTo>
                  <a:pt x="11327" y="4794"/>
                </a:moveTo>
                <a:cubicBezTo>
                  <a:pt x="10775" y="4794"/>
                  <a:pt x="10281" y="5382"/>
                  <a:pt x="9919" y="6361"/>
                </a:cubicBezTo>
                <a:cubicBezTo>
                  <a:pt x="9919" y="6361"/>
                  <a:pt x="9919" y="6361"/>
                  <a:pt x="9919" y="6361"/>
                </a:cubicBezTo>
                <a:cubicBezTo>
                  <a:pt x="9767" y="5382"/>
                  <a:pt x="9767" y="5382"/>
                  <a:pt x="9767" y="5382"/>
                </a:cubicBezTo>
                <a:cubicBezTo>
                  <a:pt x="9748" y="5235"/>
                  <a:pt x="9672" y="5088"/>
                  <a:pt x="9615" y="5088"/>
                </a:cubicBezTo>
                <a:cubicBezTo>
                  <a:pt x="9234" y="5088"/>
                  <a:pt x="9234" y="5088"/>
                  <a:pt x="9234" y="5088"/>
                </a:cubicBezTo>
                <a:cubicBezTo>
                  <a:pt x="9139" y="5088"/>
                  <a:pt x="9063" y="5284"/>
                  <a:pt x="9063" y="5578"/>
                </a:cubicBezTo>
                <a:cubicBezTo>
                  <a:pt x="9063" y="21006"/>
                  <a:pt x="9063" y="21006"/>
                  <a:pt x="9063" y="21006"/>
                </a:cubicBezTo>
                <a:cubicBezTo>
                  <a:pt x="9063" y="21251"/>
                  <a:pt x="9139" y="21447"/>
                  <a:pt x="9234" y="21447"/>
                </a:cubicBezTo>
                <a:cubicBezTo>
                  <a:pt x="10033" y="21447"/>
                  <a:pt x="10033" y="21447"/>
                  <a:pt x="10033" y="21447"/>
                </a:cubicBezTo>
                <a:cubicBezTo>
                  <a:pt x="10128" y="21447"/>
                  <a:pt x="10224" y="21251"/>
                  <a:pt x="10224" y="21006"/>
                </a:cubicBezTo>
                <a:cubicBezTo>
                  <a:pt x="10224" y="15618"/>
                  <a:pt x="10224" y="15618"/>
                  <a:pt x="10224" y="15618"/>
                </a:cubicBezTo>
                <a:cubicBezTo>
                  <a:pt x="10547" y="15912"/>
                  <a:pt x="10928" y="16108"/>
                  <a:pt x="11327" y="16108"/>
                </a:cubicBezTo>
                <a:cubicBezTo>
                  <a:pt x="12431" y="16108"/>
                  <a:pt x="13345" y="13561"/>
                  <a:pt x="13345" y="10427"/>
                </a:cubicBezTo>
                <a:cubicBezTo>
                  <a:pt x="13345" y="7292"/>
                  <a:pt x="12431" y="4794"/>
                  <a:pt x="11327" y="4794"/>
                </a:cubicBezTo>
                <a:close/>
                <a:moveTo>
                  <a:pt x="11099" y="13414"/>
                </a:moveTo>
                <a:cubicBezTo>
                  <a:pt x="10775" y="13414"/>
                  <a:pt x="10471" y="13218"/>
                  <a:pt x="10224" y="12827"/>
                </a:cubicBezTo>
                <a:cubicBezTo>
                  <a:pt x="10224" y="8761"/>
                  <a:pt x="10224" y="8761"/>
                  <a:pt x="10224" y="8761"/>
                </a:cubicBezTo>
                <a:cubicBezTo>
                  <a:pt x="10414" y="7978"/>
                  <a:pt x="10737" y="7439"/>
                  <a:pt x="11099" y="7439"/>
                </a:cubicBezTo>
                <a:cubicBezTo>
                  <a:pt x="11689" y="7439"/>
                  <a:pt x="12165" y="8810"/>
                  <a:pt x="12165" y="10427"/>
                </a:cubicBezTo>
                <a:cubicBezTo>
                  <a:pt x="12165" y="12092"/>
                  <a:pt x="11689" y="13414"/>
                  <a:pt x="11099" y="13414"/>
                </a:cubicBezTo>
                <a:close/>
                <a:moveTo>
                  <a:pt x="16275" y="4794"/>
                </a:moveTo>
                <a:cubicBezTo>
                  <a:pt x="15514" y="4794"/>
                  <a:pt x="15057" y="6361"/>
                  <a:pt x="15057" y="6361"/>
                </a:cubicBezTo>
                <a:cubicBezTo>
                  <a:pt x="14924" y="5382"/>
                  <a:pt x="14924" y="5382"/>
                  <a:pt x="14924" y="5382"/>
                </a:cubicBezTo>
                <a:cubicBezTo>
                  <a:pt x="14905" y="5235"/>
                  <a:pt x="14829" y="5088"/>
                  <a:pt x="14753" y="5088"/>
                </a:cubicBezTo>
                <a:cubicBezTo>
                  <a:pt x="14391" y="5088"/>
                  <a:pt x="14391" y="5088"/>
                  <a:pt x="14391" y="5088"/>
                </a:cubicBezTo>
                <a:cubicBezTo>
                  <a:pt x="14296" y="5088"/>
                  <a:pt x="14201" y="5284"/>
                  <a:pt x="14201" y="5578"/>
                </a:cubicBezTo>
                <a:cubicBezTo>
                  <a:pt x="14201" y="15325"/>
                  <a:pt x="14201" y="15325"/>
                  <a:pt x="14201" y="15325"/>
                </a:cubicBezTo>
                <a:cubicBezTo>
                  <a:pt x="14201" y="15569"/>
                  <a:pt x="14296" y="15814"/>
                  <a:pt x="14391" y="15814"/>
                </a:cubicBezTo>
                <a:cubicBezTo>
                  <a:pt x="15191" y="15814"/>
                  <a:pt x="15191" y="15814"/>
                  <a:pt x="15191" y="15814"/>
                </a:cubicBezTo>
                <a:cubicBezTo>
                  <a:pt x="15286" y="15814"/>
                  <a:pt x="15362" y="15569"/>
                  <a:pt x="15362" y="15325"/>
                </a:cubicBezTo>
                <a:cubicBezTo>
                  <a:pt x="15362" y="8467"/>
                  <a:pt x="15362" y="8467"/>
                  <a:pt x="15362" y="8467"/>
                </a:cubicBezTo>
                <a:cubicBezTo>
                  <a:pt x="15838" y="7047"/>
                  <a:pt x="16428" y="7537"/>
                  <a:pt x="16542" y="7635"/>
                </a:cubicBezTo>
                <a:cubicBezTo>
                  <a:pt x="16656" y="7782"/>
                  <a:pt x="16751" y="7635"/>
                  <a:pt x="16789" y="7439"/>
                </a:cubicBezTo>
                <a:cubicBezTo>
                  <a:pt x="16827" y="7194"/>
                  <a:pt x="16999" y="6214"/>
                  <a:pt x="17056" y="5823"/>
                </a:cubicBezTo>
                <a:cubicBezTo>
                  <a:pt x="17132" y="5431"/>
                  <a:pt x="17037" y="4794"/>
                  <a:pt x="16275" y="4794"/>
                </a:cubicBezTo>
                <a:close/>
                <a:moveTo>
                  <a:pt x="7616" y="43"/>
                </a:moveTo>
                <a:cubicBezTo>
                  <a:pt x="7274" y="-153"/>
                  <a:pt x="6912" y="337"/>
                  <a:pt x="6836" y="1218"/>
                </a:cubicBezTo>
                <a:cubicBezTo>
                  <a:pt x="6741" y="2100"/>
                  <a:pt x="6931" y="3031"/>
                  <a:pt x="7274" y="3276"/>
                </a:cubicBezTo>
                <a:cubicBezTo>
                  <a:pt x="7616" y="3471"/>
                  <a:pt x="7978" y="2982"/>
                  <a:pt x="8073" y="2100"/>
                </a:cubicBezTo>
                <a:cubicBezTo>
                  <a:pt x="8168" y="1218"/>
                  <a:pt x="7959" y="288"/>
                  <a:pt x="7616" y="43"/>
                </a:cubicBezTo>
                <a:close/>
              </a:path>
            </a:pathLst>
          </a:custGeom>
          <a:solidFill>
            <a:srgbClr val="341957"/>
          </a:solidFill>
          <a:ln w="12700">
            <a:miter lim="400000"/>
          </a:ln>
        </p:spPr>
        <p:txBody>
          <a:bodyPr lIns="45720" tIns="45720" rIns="45720" bIns="45720"/>
          <a:lstStyle/>
          <a:p>
            <a:pPr defTabSz="457206">
              <a:lnSpc>
                <a:spcPct val="100000"/>
              </a:lnSpc>
              <a:tabLst/>
              <a:defRPr sz="4800" b="0" spc="0">
                <a:solidFill>
                  <a:srgbClr val="000000"/>
                </a:solidFill>
                <a:latin typeface="Arial"/>
                <a:ea typeface="Arial"/>
                <a:cs typeface="Arial"/>
                <a:sym typeface="Arial"/>
              </a:defRPr>
            </a:pPr>
            <a:endParaRPr sz="1800" b="0" spc="0" dirty="0">
              <a:solidFill>
                <a:srgbClr val="000000"/>
              </a:solidFill>
              <a:latin typeface="Arial" panose="020B0604020202020204" pitchFamily="34" charset="0"/>
              <a:ea typeface="Arial"/>
              <a:cs typeface="Arial" panose="020B0604020202020204" pitchFamily="34" charset="0"/>
              <a:sym typeface="Arial"/>
            </a:endParaRPr>
          </a:p>
        </p:txBody>
      </p:sp>
      <p:sp>
        <p:nvSpPr>
          <p:cNvPr id="21" name="Shape 570" descr="TextBox 34">
            <a:extLst>
              <a:ext uri="{FF2B5EF4-FFF2-40B4-BE49-F238E27FC236}">
                <a16:creationId xmlns:a16="http://schemas.microsoft.com/office/drawing/2014/main" id="{58EF11FF-3F3C-1341-9471-2CC1E7281868}"/>
              </a:ext>
            </a:extLst>
          </p:cNvPr>
          <p:cNvSpPr/>
          <p:nvPr userDrawn="1"/>
        </p:nvSpPr>
        <p:spPr>
          <a:xfrm>
            <a:off x="8312959" y="4885038"/>
            <a:ext cx="613587" cy="184666"/>
          </a:xfrm>
          <a:prstGeom prst="rect">
            <a:avLst/>
          </a:prstGeom>
          <a:ln w="12700">
            <a:miter lim="400000"/>
          </a:ln>
          <a:extLst>
            <a:ext uri="{C572A759-6A51-4108-AA02-DFA0A04FC94B}">
              <ma14:wrappingTextBoxFlag xmlns:ma14="http://schemas.microsoft.com/office/mac/drawingml/2011/main" xmlns="" val="1"/>
            </a:ext>
          </a:extLst>
        </p:spPr>
        <p:txBody>
          <a:bodyPr lIns="45720" tIns="45720" rIns="45720" bIns="45720">
            <a:spAutoFit/>
          </a:bodyPr>
          <a:lstStyle>
            <a:lvl1pPr algn="ctr" defTabSz="1219200">
              <a:lnSpc>
                <a:spcPct val="100000"/>
              </a:lnSpc>
              <a:tabLst/>
              <a:defRPr sz="1600" b="0" spc="0">
                <a:solidFill>
                  <a:srgbClr val="646363"/>
                </a:solidFill>
                <a:latin typeface="Arial"/>
                <a:ea typeface="Arial"/>
                <a:cs typeface="Arial"/>
                <a:sym typeface="Arial"/>
              </a:defRPr>
            </a:lvl1pPr>
          </a:lstStyle>
          <a:p>
            <a:r>
              <a:rPr sz="600" dirty="0">
                <a:latin typeface="Arial" panose="020B0604020202020204" pitchFamily="34" charset="0"/>
                <a:cs typeface="Arial" panose="020B0604020202020204" pitchFamily="34" charset="0"/>
              </a:rPr>
              <a:t>confidential</a:t>
            </a:r>
          </a:p>
        </p:txBody>
      </p:sp>
      <p:sp>
        <p:nvSpPr>
          <p:cNvPr id="22" name="Shape 571" descr="Shape 257">
            <a:extLst>
              <a:ext uri="{FF2B5EF4-FFF2-40B4-BE49-F238E27FC236}">
                <a16:creationId xmlns:a16="http://schemas.microsoft.com/office/drawing/2014/main" id="{FC4BA63A-E903-C847-9608-D53FF801C2E2}"/>
              </a:ext>
            </a:extLst>
          </p:cNvPr>
          <p:cNvSpPr/>
          <p:nvPr userDrawn="1"/>
        </p:nvSpPr>
        <p:spPr>
          <a:xfrm>
            <a:off x="8901523" y="4924891"/>
            <a:ext cx="115417" cy="9233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p>
            <a:pPr algn="ctr" defTabSz="457206">
              <a:lnSpc>
                <a:spcPct val="100000"/>
              </a:lnSpc>
              <a:tabLst/>
              <a:defRPr sz="1600" b="0" spc="0">
                <a:solidFill>
                  <a:srgbClr val="646363"/>
                </a:solidFill>
                <a:latin typeface="Arial"/>
                <a:ea typeface="Arial"/>
                <a:cs typeface="Arial"/>
                <a:sym typeface="Arial"/>
              </a:defRPr>
            </a:pPr>
            <a:fld id="{86CB4B4D-7CA3-9044-876B-883B54F8677D}" type="slidenum">
              <a:rPr sz="600" b="0" spc="0">
                <a:solidFill>
                  <a:srgbClr val="646363"/>
                </a:solidFill>
                <a:latin typeface="Arial" panose="020B0604020202020204" pitchFamily="34" charset="0"/>
                <a:ea typeface="Arial"/>
                <a:cs typeface="Arial" panose="020B0604020202020204" pitchFamily="34" charset="0"/>
                <a:sym typeface="Arial"/>
              </a:rPr>
              <a:pPr algn="ctr" defTabSz="457206">
                <a:lnSpc>
                  <a:spcPct val="100000"/>
                </a:lnSpc>
                <a:tabLst/>
                <a:defRPr sz="1600" b="0" spc="0">
                  <a:solidFill>
                    <a:srgbClr val="646363"/>
                  </a:solidFill>
                  <a:latin typeface="Arial"/>
                  <a:ea typeface="Arial"/>
                  <a:cs typeface="Arial"/>
                  <a:sym typeface="Arial"/>
                </a:defRPr>
              </a:pPr>
              <a:t>‹#›</a:t>
            </a:fld>
            <a:r>
              <a:rPr sz="600" b="0" spc="0" dirty="0">
                <a:solidFill>
                  <a:srgbClr val="646363"/>
                </a:solidFill>
                <a:latin typeface="Arial" panose="020B0604020202020204" pitchFamily="34" charset="0"/>
                <a:ea typeface="Arial"/>
                <a:cs typeface="Arial" panose="020B0604020202020204" pitchFamily="34" charset="0"/>
                <a:sym typeface="Arial"/>
              </a:rPr>
              <a:t>￼</a:t>
            </a:r>
          </a:p>
        </p:txBody>
      </p:sp>
    </p:spTree>
    <p:extLst>
      <p:ext uri="{BB962C8B-B14F-4D97-AF65-F5344CB8AC3E}">
        <p14:creationId xmlns:p14="http://schemas.microsoft.com/office/powerpoint/2010/main" val="384442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with Client/Partner Logo">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5421BBC0-AC7B-4458-86E9-9102E8AB4206}"/>
              </a:ext>
            </a:extLst>
          </p:cNvPr>
          <p:cNvSpPr>
            <a:spLocks noGrp="1"/>
          </p:cNvSpPr>
          <p:nvPr>
            <p:ph type="pic" sz="quarter" idx="13"/>
          </p:nvPr>
        </p:nvSpPr>
        <p:spPr>
          <a:xfrm>
            <a:off x="0" y="0"/>
            <a:ext cx="9144000" cy="5143500"/>
          </a:xfrm>
          <a:prstGeom prst="rect">
            <a:avLst/>
          </a:prstGeom>
          <a:solidFill>
            <a:schemeClr val="tx2"/>
          </a:solidFill>
        </p:spPr>
        <p:txBody>
          <a:bodyPr anchor="t"/>
          <a:lstStyle>
            <a:lvl1pPr marL="0" indent="0" algn="ctr">
              <a:buNone/>
              <a:defRPr sz="1400" b="1" spc="0" baseline="0">
                <a:solidFill>
                  <a:schemeClr val="bg1"/>
                </a:solidFill>
              </a:defRPr>
            </a:lvl1pPr>
          </a:lstStyle>
          <a:p>
            <a:r>
              <a:rPr lang="en-US" dirty="0"/>
              <a:t>Click icon to add picture</a:t>
            </a:r>
          </a:p>
        </p:txBody>
      </p:sp>
      <p:sp>
        <p:nvSpPr>
          <p:cNvPr id="19" name="Text Placeholder 9">
            <a:extLst>
              <a:ext uri="{FF2B5EF4-FFF2-40B4-BE49-F238E27FC236}">
                <a16:creationId xmlns:a16="http://schemas.microsoft.com/office/drawing/2014/main" id="{71585DB4-CC51-0B45-A880-063A07DD645E}"/>
              </a:ext>
            </a:extLst>
          </p:cNvPr>
          <p:cNvSpPr>
            <a:spLocks noGrp="1"/>
          </p:cNvSpPr>
          <p:nvPr>
            <p:ph type="body" sz="quarter" idx="15" hasCustomPrompt="1"/>
          </p:nvPr>
        </p:nvSpPr>
        <p:spPr>
          <a:xfrm>
            <a:off x="3357137" y="3062497"/>
            <a:ext cx="4503865" cy="548640"/>
          </a:xfrm>
          <a:prstGeom prst="rect">
            <a:avLst/>
          </a:prstGeom>
          <a:noFill/>
          <a:ln w="9525">
            <a:noFill/>
            <a:miter lim="800000"/>
            <a:headEnd/>
            <a:tailEnd/>
          </a:ln>
        </p:spPr>
        <p:txBody>
          <a:bodyPr vert="horz" wrap="square" lIns="0" tIns="45720" rIns="91440" bIns="45720" numCol="1" rtlCol="0" anchor="ctr" anchorCtr="0" compatLnSpc="1">
            <a:prstTxWarp prst="textNoShape">
              <a:avLst/>
            </a:prstTxWarp>
            <a:noAutofit/>
          </a:bodyPr>
          <a:lstStyle>
            <a:lvl1pPr>
              <a:defRPr lang="en-US" sz="3400" b="1" dirty="0">
                <a:solidFill>
                  <a:schemeClr val="bg1"/>
                </a:solidFill>
              </a:defRPr>
            </a:lvl1pPr>
          </a:lstStyle>
          <a:p>
            <a:pPr marL="0" lvl="0" indent="0">
              <a:spcBef>
                <a:spcPct val="0"/>
              </a:spcBef>
              <a:buNone/>
              <a:tabLst>
                <a:tab pos="457200" algn="l"/>
              </a:tabLst>
            </a:pPr>
            <a:r>
              <a:rPr lang="en-US"/>
              <a:t>Presentation Title</a:t>
            </a:r>
          </a:p>
        </p:txBody>
      </p:sp>
      <p:sp>
        <p:nvSpPr>
          <p:cNvPr id="21" name="Text Placeholder 9">
            <a:extLst>
              <a:ext uri="{FF2B5EF4-FFF2-40B4-BE49-F238E27FC236}">
                <a16:creationId xmlns:a16="http://schemas.microsoft.com/office/drawing/2014/main" id="{140DC679-DE9F-C140-ABCB-53C3EDCFF646}"/>
              </a:ext>
            </a:extLst>
          </p:cNvPr>
          <p:cNvSpPr>
            <a:spLocks noGrp="1"/>
          </p:cNvSpPr>
          <p:nvPr>
            <p:ph type="body" sz="quarter" idx="16" hasCustomPrompt="1"/>
          </p:nvPr>
        </p:nvSpPr>
        <p:spPr>
          <a:xfrm>
            <a:off x="3357137" y="3833564"/>
            <a:ext cx="4503865" cy="365760"/>
          </a:xfrm>
          <a:prstGeom prst="rect">
            <a:avLst/>
          </a:prstGeom>
          <a:noFill/>
          <a:ln w="9525">
            <a:noFill/>
            <a:miter lim="800000"/>
            <a:headEnd/>
            <a:tailEnd/>
          </a:ln>
        </p:spPr>
        <p:txBody>
          <a:bodyPr vert="horz" wrap="square" lIns="0" tIns="45720" rIns="91440" bIns="45720" numCol="1" rtlCol="0" anchor="ctr" anchorCtr="0" compatLnSpc="1">
            <a:prstTxWarp prst="textNoShape">
              <a:avLst/>
            </a:prstTxWarp>
            <a:noAutofit/>
          </a:bodyPr>
          <a:lstStyle>
            <a:lvl1pPr>
              <a:defRPr lang="en-US" sz="1800" dirty="0">
                <a:solidFill>
                  <a:schemeClr val="bg1"/>
                </a:solidFill>
              </a:defRPr>
            </a:lvl1pPr>
          </a:lstStyle>
          <a:p>
            <a:pPr marL="0" lvl="0" indent="0">
              <a:spcBef>
                <a:spcPct val="0"/>
              </a:spcBef>
              <a:buNone/>
              <a:tabLst>
                <a:tab pos="457200" algn="l"/>
              </a:tabLst>
            </a:pPr>
            <a:r>
              <a:rPr lang="en-US"/>
              <a:t>Subtitle</a:t>
            </a:r>
          </a:p>
        </p:txBody>
      </p:sp>
      <p:sp>
        <p:nvSpPr>
          <p:cNvPr id="9" name="Text Placeholder 5">
            <a:extLst>
              <a:ext uri="{FF2B5EF4-FFF2-40B4-BE49-F238E27FC236}">
                <a16:creationId xmlns:a16="http://schemas.microsoft.com/office/drawing/2014/main" id="{3B447215-6718-4404-A35F-CCB43F9F3970}"/>
              </a:ext>
            </a:extLst>
          </p:cNvPr>
          <p:cNvSpPr>
            <a:spLocks noGrp="1"/>
          </p:cNvSpPr>
          <p:nvPr>
            <p:ph type="body" sz="quarter" idx="17" hasCustomPrompt="1"/>
          </p:nvPr>
        </p:nvSpPr>
        <p:spPr>
          <a:xfrm>
            <a:off x="3261359" y="1051560"/>
            <a:ext cx="1821181" cy="1463040"/>
          </a:xfrm>
          <a:blipFill>
            <a:blip r:embed="rId2">
              <a:extLst>
                <a:ext uri="{96DAC541-7B7A-43D3-8B79-37D633B846F1}">
                  <asvg:svgBlip xmlns:asvg="http://schemas.microsoft.com/office/drawing/2016/SVG/main" r:embed="rId3"/>
                </a:ext>
              </a:extLst>
            </a:blip>
            <a:stretch>
              <a:fillRect l="-11980" t="-25000" r="-10753" b="-27778"/>
            </a:stretch>
          </a:blipFill>
        </p:spPr>
        <p:txBody>
          <a:bodyPr/>
          <a:lstStyle>
            <a:lvl1pPr marL="0" indent="0">
              <a:buNone/>
              <a:defRPr/>
            </a:lvl1pPr>
          </a:lstStyle>
          <a:p>
            <a:pPr lvl="0"/>
            <a:r>
              <a:rPr lang="en-US"/>
              <a:t> </a:t>
            </a:r>
          </a:p>
        </p:txBody>
      </p:sp>
      <p:sp>
        <p:nvSpPr>
          <p:cNvPr id="10" name="Text Placeholder 7">
            <a:extLst>
              <a:ext uri="{FF2B5EF4-FFF2-40B4-BE49-F238E27FC236}">
                <a16:creationId xmlns:a16="http://schemas.microsoft.com/office/drawing/2014/main" id="{3E7FDBAB-3DD5-44FF-BE85-01B174AC3460}"/>
              </a:ext>
            </a:extLst>
          </p:cNvPr>
          <p:cNvSpPr>
            <a:spLocks noGrp="1"/>
          </p:cNvSpPr>
          <p:nvPr>
            <p:ph type="body" sz="quarter" idx="18" hasCustomPrompt="1"/>
          </p:nvPr>
        </p:nvSpPr>
        <p:spPr>
          <a:xfrm>
            <a:off x="5225531" y="1346200"/>
            <a:ext cx="27432" cy="914400"/>
          </a:xfrm>
          <a:solidFill>
            <a:schemeClr val="bg1"/>
          </a:solidFill>
        </p:spPr>
        <p:txBody>
          <a:bodyPr lIns="0" tIns="0" rIns="0" bIns="0"/>
          <a:lstStyle>
            <a:lvl1pPr marL="0" indent="0">
              <a:buNone/>
              <a:defRPr/>
            </a:lvl1pPr>
          </a:lstStyle>
          <a:p>
            <a:pPr lvl="0"/>
            <a:r>
              <a:rPr lang="en-US"/>
              <a:t> </a:t>
            </a:r>
          </a:p>
        </p:txBody>
      </p:sp>
      <p:sp>
        <p:nvSpPr>
          <p:cNvPr id="3" name="Text Placeholder 2">
            <a:extLst>
              <a:ext uri="{FF2B5EF4-FFF2-40B4-BE49-F238E27FC236}">
                <a16:creationId xmlns:a16="http://schemas.microsoft.com/office/drawing/2014/main" id="{93B44FF2-3D94-47CB-AE89-AE17E0E01F6D}"/>
              </a:ext>
            </a:extLst>
          </p:cNvPr>
          <p:cNvSpPr>
            <a:spLocks noGrp="1"/>
          </p:cNvSpPr>
          <p:nvPr>
            <p:ph type="body" sz="quarter" idx="19" hasCustomPrompt="1"/>
          </p:nvPr>
        </p:nvSpPr>
        <p:spPr>
          <a:xfrm>
            <a:off x="5609070" y="1473200"/>
            <a:ext cx="1803400" cy="647700"/>
          </a:xfrm>
        </p:spPr>
        <p:txBody>
          <a:bodyPr anchor="ctr"/>
          <a:lstStyle>
            <a:lvl1pPr marL="0" indent="0" algn="ctr">
              <a:buNone/>
              <a:defRPr>
                <a:solidFill>
                  <a:schemeClr val="bg1"/>
                </a:solidFill>
              </a:defRPr>
            </a:lvl1pPr>
            <a:lvl2pPr marL="0" indent="0">
              <a:buNone/>
              <a:defRPr/>
            </a:lvl2pPr>
            <a:lvl3pPr marL="182880" indent="0">
              <a:buNone/>
              <a:defRPr/>
            </a:lvl3pPr>
            <a:lvl4pPr marL="365760" indent="0">
              <a:buNone/>
              <a:defRPr/>
            </a:lvl4pPr>
            <a:lvl5pPr marL="548640" indent="0">
              <a:buNone/>
              <a:defRPr/>
            </a:lvl5pPr>
          </a:lstStyle>
          <a:p>
            <a:pPr lvl="0"/>
            <a:r>
              <a:rPr lang="en-US"/>
              <a:t>Insert client logo</a:t>
            </a:r>
          </a:p>
        </p:txBody>
      </p:sp>
    </p:spTree>
    <p:extLst>
      <p:ext uri="{BB962C8B-B14F-4D97-AF65-F5344CB8AC3E}">
        <p14:creationId xmlns:p14="http://schemas.microsoft.com/office/powerpoint/2010/main" val="297029373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xt Content">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263070" y="258807"/>
            <a:ext cx="8631936" cy="909593"/>
          </a:xfrm>
          <a:prstGeom prst="rect">
            <a:avLst/>
          </a:prstGeom>
          <a:noFill/>
          <a:ln w="9525">
            <a:noFill/>
            <a:miter lim="800000"/>
            <a:headEnd/>
            <a:tailEnd/>
          </a:ln>
        </p:spPr>
        <p:txBody>
          <a:bodyPr vert="horz" wrap="square" lIns="0" tIns="45720" rIns="91440" bIns="45720" numCol="1" rtlCol="0" anchor="t" anchorCtr="0" compatLnSpc="1">
            <a:prstTxWarp prst="textNoShape">
              <a:avLst/>
            </a:prstTxWarp>
            <a:noAutofit/>
          </a:bodyPr>
          <a:lstStyle>
            <a:lvl1pPr>
              <a:defRPr kumimoji="0" lang="en-US" i="0" strike="noStrike" cap="none" spc="0" normalizeH="0" baseline="0" noProof="0" dirty="0">
                <a:ln>
                  <a:noFill/>
                </a:ln>
                <a:effectLst/>
                <a:uLnTx/>
                <a:uFillTx/>
              </a:defRPr>
            </a:lvl1pPr>
          </a:lstStyle>
          <a:p>
            <a:pPr lvl="0" indent="0">
              <a:spcAft>
                <a:spcPts val="600"/>
              </a:spcAft>
              <a:buClr>
                <a:schemeClr val="tx2"/>
              </a:buClr>
              <a:buFont typeface="Arial" panose="020B0604020202020204" pitchFamily="34" charset="0"/>
            </a:pPr>
            <a:r>
              <a:rPr lang="en-US"/>
              <a:t>Long content single column</a:t>
            </a:r>
          </a:p>
        </p:txBody>
      </p:sp>
      <p:sp>
        <p:nvSpPr>
          <p:cNvPr id="25" name="Rectangle 24"/>
          <p:cNvSpPr/>
          <p:nvPr userDrawn="1"/>
        </p:nvSpPr>
        <p:spPr>
          <a:xfrm>
            <a:off x="8903495" y="4975062"/>
            <a:ext cx="228600" cy="1428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7" name="Footer Placeholder 4"/>
          <p:cNvSpPr txBox="1">
            <a:spLocks/>
          </p:cNvSpPr>
          <p:nvPr userDrawn="1"/>
        </p:nvSpPr>
        <p:spPr>
          <a:xfrm>
            <a:off x="7899751" y="4975673"/>
            <a:ext cx="83124" cy="111722"/>
          </a:xfrm>
          <a:prstGeom prst="rect">
            <a:avLst/>
          </a:prstGeom>
          <a:noFill/>
        </p:spPr>
        <p:txBody>
          <a:bodyPr vert="horz" lIns="0" tIns="45720" rIns="0" bIns="45720" rtlCol="0" anchor="ctr"/>
          <a:lstStyle>
            <a:defPPr>
              <a:defRPr lang="en-US"/>
            </a:defPPr>
            <a:lvl1pPr marL="0" algn="ctr" defTabSz="457200" rtl="0" eaLnBrk="1" latinLnBrk="0" hangingPunct="1">
              <a:defRPr sz="800" kern="1200">
                <a:solidFill>
                  <a:schemeClr val="tx1"/>
                </a:solidFill>
                <a:latin typeface="Arial" pitchFamily="34" charset="0"/>
                <a:ea typeface="+mn-ea"/>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700" b="0" u="none" dirty="0">
                <a:solidFill>
                  <a:srgbClr val="000000"/>
                </a:solidFill>
                <a:latin typeface="Arial" panose="020B0604020202020204" pitchFamily="34" charset="0"/>
                <a:cs typeface="Arial" panose="020B0604020202020204" pitchFamily="34" charset="0"/>
              </a:rPr>
              <a:t>©</a:t>
            </a:r>
          </a:p>
        </p:txBody>
      </p:sp>
      <p:sp>
        <p:nvSpPr>
          <p:cNvPr id="46" name="TextBox 45"/>
          <p:cNvSpPr txBox="1"/>
          <p:nvPr userDrawn="1"/>
        </p:nvSpPr>
        <p:spPr>
          <a:xfrm>
            <a:off x="8264669" y="4933519"/>
            <a:ext cx="613587" cy="184666"/>
          </a:xfrm>
          <a:prstGeom prst="rect">
            <a:avLst/>
          </a:prstGeom>
          <a:noFill/>
        </p:spPr>
        <p:txBody>
          <a:bodyPr wrap="square" rtlCol="0">
            <a:spAutoFit/>
          </a:bodyPr>
          <a:lstStyle/>
          <a:p>
            <a:pPr algn="ctr"/>
            <a:r>
              <a:rPr lang="en-US" sz="600" dirty="0">
                <a:solidFill>
                  <a:srgbClr val="000000"/>
                </a:solidFill>
                <a:latin typeface="Arial" panose="020B0604020202020204" pitchFamily="34" charset="0"/>
                <a:cs typeface="Arial" panose="020B0604020202020204" pitchFamily="34" charset="0"/>
              </a:rPr>
              <a:t>confidential</a:t>
            </a:r>
          </a:p>
        </p:txBody>
      </p:sp>
      <p:sp>
        <p:nvSpPr>
          <p:cNvPr id="47" name="Shape 257"/>
          <p:cNvSpPr txBox="1">
            <a:spLocks/>
          </p:cNvSpPr>
          <p:nvPr userDrawn="1"/>
        </p:nvSpPr>
        <p:spPr>
          <a:xfrm>
            <a:off x="8869969" y="4930742"/>
            <a:ext cx="259712" cy="194925"/>
          </a:xfrm>
          <a:prstGeom prst="rect">
            <a:avLst/>
          </a:prstGeom>
          <a:noFill/>
          <a:extLst>
            <a:ext uri="{C572A759-6A51-4108-AA02-DFA0A04FC94B}">
              <ma14:wrappingTextBoxFlag xmlns="" xmlns:ma14="http://schemas.microsoft.com/office/mac/drawingml/2011/main" val="1"/>
            </a:ext>
          </a:extLst>
        </p:spPr>
        <p:txBody>
          <a:bodyPr vert="horz" lIns="0" tIns="45720" rIns="0" bIns="45720" rtlCol="0" anchor="ctr"/>
          <a:lstStyle>
            <a:defPPr>
              <a:defRPr lang="en-US"/>
            </a:defPPr>
            <a:lvl1pPr algn="ctr">
              <a:defRPr sz="600" b="0" u="none">
                <a:solidFill>
                  <a:schemeClr val="accent2"/>
                </a:solidFill>
                <a:latin typeface="Arial" pitchFamily="34" charset="0"/>
                <a:cs typeface="Arial" pitchFamily="34" charset="0"/>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a:lstStyle>
          <a:p>
            <a:pPr lvl="0"/>
            <a:fld id="{86CB4B4D-7CA3-9044-876B-883B54F8677D}" type="slidenum">
              <a:rPr lang="en-GB" noProof="0" smtClean="0">
                <a:solidFill>
                  <a:srgbClr val="000000"/>
                </a:solidFill>
                <a:latin typeface="Arial" panose="020B0604020202020204" pitchFamily="34" charset="0"/>
                <a:cs typeface="Arial" panose="020B0604020202020204" pitchFamily="34" charset="0"/>
                <a:sym typeface="Arial"/>
              </a:rPr>
              <a:pPr lvl="0"/>
              <a:t>‹#›</a:t>
            </a:fld>
            <a:endParaRPr lang="en-GB" noProof="0" dirty="0">
              <a:solidFill>
                <a:srgbClr val="000000"/>
              </a:solidFill>
              <a:latin typeface="Arial" panose="020B0604020202020204" pitchFamily="34" charset="0"/>
              <a:cs typeface="Arial" panose="020B0604020202020204" pitchFamily="34" charset="0"/>
              <a:sym typeface="Arial"/>
            </a:endParaRPr>
          </a:p>
        </p:txBody>
      </p:sp>
      <p:grpSp>
        <p:nvGrpSpPr>
          <p:cNvPr id="15" name="Group 14"/>
          <p:cNvGrpSpPr/>
          <p:nvPr userDrawn="1"/>
        </p:nvGrpSpPr>
        <p:grpSpPr>
          <a:xfrm>
            <a:off x="71948" y="4978614"/>
            <a:ext cx="503788" cy="94721"/>
            <a:chOff x="6014087" y="4646472"/>
            <a:chExt cx="503788" cy="94721"/>
          </a:xfrm>
        </p:grpSpPr>
        <p:sp>
          <p:nvSpPr>
            <p:cNvPr id="17" name="Oval 16"/>
            <p:cNvSpPr>
              <a:spLocks noChangeArrowheads="1"/>
            </p:cNvSpPr>
            <p:nvPr/>
          </p:nvSpPr>
          <p:spPr bwMode="auto">
            <a:xfrm flipH="1">
              <a:off x="6423171" y="4646472"/>
              <a:ext cx="94704" cy="94721"/>
            </a:xfrm>
            <a:prstGeom prst="ellipse">
              <a:avLst/>
            </a:prstGeom>
            <a:solidFill>
              <a:srgbClr val="EF33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a:t>
              </a:r>
            </a:p>
          </p:txBody>
        </p:sp>
        <p:sp>
          <p:nvSpPr>
            <p:cNvPr id="18" name="Oval 17"/>
            <p:cNvSpPr>
              <a:spLocks noChangeArrowheads="1"/>
            </p:cNvSpPr>
            <p:nvPr/>
          </p:nvSpPr>
          <p:spPr bwMode="auto">
            <a:xfrm flipH="1">
              <a:off x="6320900" y="4646472"/>
              <a:ext cx="94704" cy="94721"/>
            </a:xfrm>
            <a:prstGeom prst="ellipse">
              <a:avLst/>
            </a:prstGeom>
            <a:solidFill>
              <a:srgbClr val="0E357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19" name="Oval 18"/>
            <p:cNvSpPr>
              <a:spLocks noChangeArrowheads="1"/>
            </p:cNvSpPr>
            <p:nvPr/>
          </p:nvSpPr>
          <p:spPr bwMode="auto">
            <a:xfrm flipH="1">
              <a:off x="6218629" y="4646472"/>
              <a:ext cx="94704" cy="94721"/>
            </a:xfrm>
            <a:prstGeom prst="ellipse">
              <a:avLst/>
            </a:prstGeom>
            <a:solidFill>
              <a:srgbClr val="00A2E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20" name="Oval 19"/>
            <p:cNvSpPr>
              <a:spLocks noChangeArrowheads="1"/>
            </p:cNvSpPr>
            <p:nvPr/>
          </p:nvSpPr>
          <p:spPr bwMode="auto">
            <a:xfrm flipH="1">
              <a:off x="6116358" y="4646472"/>
              <a:ext cx="94704" cy="94721"/>
            </a:xfrm>
            <a:prstGeom prst="ellipse">
              <a:avLst/>
            </a:prstGeom>
            <a:solidFill>
              <a:srgbClr val="6DC24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21" name="Oval 20"/>
            <p:cNvSpPr>
              <a:spLocks noChangeArrowheads="1"/>
            </p:cNvSpPr>
            <p:nvPr/>
          </p:nvSpPr>
          <p:spPr bwMode="auto">
            <a:xfrm flipH="1">
              <a:off x="6014087" y="4646472"/>
              <a:ext cx="94704" cy="94721"/>
            </a:xfrm>
            <a:prstGeom prst="ellipse">
              <a:avLst/>
            </a:prstGeom>
            <a:solidFill>
              <a:srgbClr val="FFDA29"/>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grpSp>
      <p:pic>
        <p:nvPicPr>
          <p:cNvPr id="24" name="Picture 23" descr="Logo&#10;&#10;Description automatically generated">
            <a:extLst>
              <a:ext uri="{FF2B5EF4-FFF2-40B4-BE49-F238E27FC236}">
                <a16:creationId xmlns:a16="http://schemas.microsoft.com/office/drawing/2014/main" id="{7CA7234E-9A59-440E-93BE-9F2BE54D9C37}"/>
              </a:ext>
            </a:extLst>
          </p:cNvPr>
          <p:cNvPicPr>
            <a:picLocks noChangeAspect="1"/>
          </p:cNvPicPr>
          <p:nvPr userDrawn="1"/>
        </p:nvPicPr>
        <p:blipFill rotWithShape="1">
          <a:blip r:embed="rId2"/>
          <a:srcRect l="12424" t="22302" r="12183" b="21697"/>
          <a:stretch/>
        </p:blipFill>
        <p:spPr>
          <a:xfrm>
            <a:off x="7996125" y="4980441"/>
            <a:ext cx="289685" cy="107585"/>
          </a:xfrm>
          <a:prstGeom prst="rect">
            <a:avLst/>
          </a:prstGeom>
        </p:spPr>
      </p:pic>
    </p:spTree>
    <p:extLst>
      <p:ext uri="{BB962C8B-B14F-4D97-AF65-F5344CB8AC3E}">
        <p14:creationId xmlns:p14="http://schemas.microsoft.com/office/powerpoint/2010/main" val="108811348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ection Cover_1">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5421BBC0-AC7B-4458-86E9-9102E8AB4206}"/>
              </a:ext>
            </a:extLst>
          </p:cNvPr>
          <p:cNvSpPr>
            <a:spLocks noGrp="1"/>
          </p:cNvSpPr>
          <p:nvPr>
            <p:ph type="pic" sz="quarter" idx="13"/>
          </p:nvPr>
        </p:nvSpPr>
        <p:spPr>
          <a:xfrm>
            <a:off x="0" y="0"/>
            <a:ext cx="9144000" cy="4892040"/>
          </a:xfrm>
          <a:prstGeom prst="rect">
            <a:avLst/>
          </a:prstGeom>
        </p:spPr>
        <p:txBody>
          <a:bodyPr anchor="t"/>
          <a:lstStyle>
            <a:lvl1pPr marL="0" indent="0" algn="ctr">
              <a:buNone/>
              <a:defRPr sz="1400" b="1" spc="0" baseline="0">
                <a:solidFill>
                  <a:schemeClr val="tx2"/>
                </a:solidFill>
                <a:latin typeface="Arial" panose="020B0604020202020204" pitchFamily="34" charset="0"/>
                <a:cs typeface="Arial" panose="020B0604020202020204" pitchFamily="34" charset="0"/>
              </a:defRPr>
            </a:lvl1pPr>
          </a:lstStyle>
          <a:p>
            <a:r>
              <a:rPr lang="en-US" dirty="0"/>
              <a:t>Click icon to add picture</a:t>
            </a:r>
          </a:p>
        </p:txBody>
      </p:sp>
      <p:sp>
        <p:nvSpPr>
          <p:cNvPr id="8" name="Text Placeholder 10">
            <a:extLst>
              <a:ext uri="{FF2B5EF4-FFF2-40B4-BE49-F238E27FC236}">
                <a16:creationId xmlns:a16="http://schemas.microsoft.com/office/drawing/2014/main" id="{B857FDC2-4A7C-460B-B71C-1FD632A51C4E}"/>
              </a:ext>
            </a:extLst>
          </p:cNvPr>
          <p:cNvSpPr>
            <a:spLocks noGrp="1"/>
          </p:cNvSpPr>
          <p:nvPr>
            <p:ph type="body" sz="quarter" idx="10" hasCustomPrompt="1"/>
          </p:nvPr>
        </p:nvSpPr>
        <p:spPr>
          <a:xfrm>
            <a:off x="413147" y="1960365"/>
            <a:ext cx="3602831" cy="668536"/>
          </a:xfrm>
          <a:prstGeom prst="rect">
            <a:avLst/>
          </a:prstGeom>
        </p:spPr>
        <p:txBody>
          <a:bodyPr anchor="ctr"/>
          <a:lstStyle>
            <a:lvl1pPr marL="0" indent="0">
              <a:buNone/>
              <a:defRPr sz="4000" b="1">
                <a:solidFill>
                  <a:schemeClr val="tx2"/>
                </a:solidFill>
                <a:latin typeface="Arial" panose="020B0604020202020204" pitchFamily="34" charset="0"/>
                <a:cs typeface="Arial" panose="020B0604020202020204" pitchFamily="34" charset="0"/>
              </a:defRPr>
            </a:lvl1pPr>
          </a:lstStyle>
          <a:p>
            <a:pPr lvl="0"/>
            <a:r>
              <a:rPr lang="en-US"/>
              <a:t>Section Cover</a:t>
            </a:r>
          </a:p>
        </p:txBody>
      </p:sp>
      <p:sp>
        <p:nvSpPr>
          <p:cNvPr id="9" name="Text Placeholder 10">
            <a:extLst>
              <a:ext uri="{FF2B5EF4-FFF2-40B4-BE49-F238E27FC236}">
                <a16:creationId xmlns:a16="http://schemas.microsoft.com/office/drawing/2014/main" id="{7D9CA8FC-5BC9-414C-B199-B62009FAC910}"/>
              </a:ext>
            </a:extLst>
          </p:cNvPr>
          <p:cNvSpPr>
            <a:spLocks noGrp="1"/>
          </p:cNvSpPr>
          <p:nvPr>
            <p:ph type="body" sz="quarter" idx="11" hasCustomPrompt="1"/>
          </p:nvPr>
        </p:nvSpPr>
        <p:spPr>
          <a:xfrm>
            <a:off x="413147" y="2766180"/>
            <a:ext cx="3602831" cy="276921"/>
          </a:xfrm>
          <a:prstGeom prst="rect">
            <a:avLst/>
          </a:prstGeom>
        </p:spPr>
        <p:txBody>
          <a:bodyPr anchor="ctr"/>
          <a:lstStyle>
            <a:lvl1pPr marL="0" indent="0">
              <a:buNone/>
              <a:defRPr sz="1400">
                <a:solidFill>
                  <a:schemeClr val="accent1"/>
                </a:solidFill>
                <a:latin typeface="Arial" panose="020B0604020202020204" pitchFamily="34" charset="0"/>
                <a:cs typeface="Arial" panose="020B0604020202020204" pitchFamily="34" charset="0"/>
              </a:defRPr>
            </a:lvl1pPr>
          </a:lstStyle>
          <a:p>
            <a:r>
              <a:rPr lang="en-US"/>
              <a:t>Subtitle Goes Here</a:t>
            </a:r>
          </a:p>
        </p:txBody>
      </p:sp>
      <p:sp>
        <p:nvSpPr>
          <p:cNvPr id="15" name="Rectangle 14">
            <a:extLst>
              <a:ext uri="{FF2B5EF4-FFF2-40B4-BE49-F238E27FC236}">
                <a16:creationId xmlns:a16="http://schemas.microsoft.com/office/drawing/2014/main" id="{CD55CEF0-7673-440A-8CF0-1B0B2E406EBC}"/>
              </a:ext>
            </a:extLst>
          </p:cNvPr>
          <p:cNvSpPr/>
          <p:nvPr userDrawn="1"/>
        </p:nvSpPr>
        <p:spPr>
          <a:xfrm>
            <a:off x="8903495" y="4975062"/>
            <a:ext cx="228600" cy="1428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17" name="Footer Placeholder 4">
            <a:extLst>
              <a:ext uri="{FF2B5EF4-FFF2-40B4-BE49-F238E27FC236}">
                <a16:creationId xmlns:a16="http://schemas.microsoft.com/office/drawing/2014/main" id="{351B6FCD-7753-4380-86F1-97E5481CA0DA}"/>
              </a:ext>
            </a:extLst>
          </p:cNvPr>
          <p:cNvSpPr txBox="1">
            <a:spLocks/>
          </p:cNvSpPr>
          <p:nvPr userDrawn="1"/>
        </p:nvSpPr>
        <p:spPr>
          <a:xfrm>
            <a:off x="7899751" y="4975673"/>
            <a:ext cx="83124" cy="111722"/>
          </a:xfrm>
          <a:prstGeom prst="rect">
            <a:avLst/>
          </a:prstGeom>
          <a:noFill/>
        </p:spPr>
        <p:txBody>
          <a:bodyPr vert="horz" lIns="0" tIns="45720" rIns="0" bIns="45720" rtlCol="0" anchor="ctr"/>
          <a:lstStyle>
            <a:defPPr>
              <a:defRPr lang="en-US"/>
            </a:defPPr>
            <a:lvl1pPr marL="0" algn="ctr" defTabSz="457200" rtl="0" eaLnBrk="1" latinLnBrk="0" hangingPunct="1">
              <a:defRPr sz="800" kern="1200">
                <a:solidFill>
                  <a:schemeClr val="tx1"/>
                </a:solidFill>
                <a:latin typeface="Arial" pitchFamily="34" charset="0"/>
                <a:ea typeface="+mn-ea"/>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700" b="0" u="none" dirty="0">
                <a:solidFill>
                  <a:srgbClr val="000000"/>
                </a:solidFill>
                <a:latin typeface="Arial" panose="020B0604020202020204" pitchFamily="34" charset="0"/>
                <a:cs typeface="Arial" panose="020B0604020202020204" pitchFamily="34" charset="0"/>
              </a:rPr>
              <a:t>©</a:t>
            </a:r>
          </a:p>
        </p:txBody>
      </p:sp>
      <p:sp>
        <p:nvSpPr>
          <p:cNvPr id="19" name="TextBox 18">
            <a:extLst>
              <a:ext uri="{FF2B5EF4-FFF2-40B4-BE49-F238E27FC236}">
                <a16:creationId xmlns:a16="http://schemas.microsoft.com/office/drawing/2014/main" id="{CF65068C-000C-4FA0-A5DE-E2F542F85C6D}"/>
              </a:ext>
            </a:extLst>
          </p:cNvPr>
          <p:cNvSpPr txBox="1"/>
          <p:nvPr userDrawn="1"/>
        </p:nvSpPr>
        <p:spPr>
          <a:xfrm>
            <a:off x="8264669" y="4933519"/>
            <a:ext cx="613587" cy="184666"/>
          </a:xfrm>
          <a:prstGeom prst="rect">
            <a:avLst/>
          </a:prstGeom>
          <a:noFill/>
        </p:spPr>
        <p:txBody>
          <a:bodyPr wrap="square" rtlCol="0">
            <a:spAutoFit/>
          </a:bodyPr>
          <a:lstStyle/>
          <a:p>
            <a:pPr algn="ctr"/>
            <a:r>
              <a:rPr lang="en-US" sz="600" dirty="0">
                <a:solidFill>
                  <a:srgbClr val="000000"/>
                </a:solidFill>
                <a:latin typeface="Arial" panose="020B0604020202020204" pitchFamily="34" charset="0"/>
                <a:cs typeface="Arial" panose="020B0604020202020204" pitchFamily="34" charset="0"/>
              </a:rPr>
              <a:t>confidential</a:t>
            </a:r>
          </a:p>
        </p:txBody>
      </p:sp>
      <p:sp>
        <p:nvSpPr>
          <p:cNvPr id="23" name="Shape 257">
            <a:extLst>
              <a:ext uri="{FF2B5EF4-FFF2-40B4-BE49-F238E27FC236}">
                <a16:creationId xmlns:a16="http://schemas.microsoft.com/office/drawing/2014/main" id="{43352D75-64D9-430F-BFFE-43A72176B44C}"/>
              </a:ext>
            </a:extLst>
          </p:cNvPr>
          <p:cNvSpPr txBox="1">
            <a:spLocks/>
          </p:cNvSpPr>
          <p:nvPr userDrawn="1"/>
        </p:nvSpPr>
        <p:spPr>
          <a:xfrm>
            <a:off x="8869969" y="4930742"/>
            <a:ext cx="259712" cy="194925"/>
          </a:xfrm>
          <a:prstGeom prst="rect">
            <a:avLst/>
          </a:prstGeom>
          <a:noFill/>
          <a:extLst>
            <a:ext uri="{C572A759-6A51-4108-AA02-DFA0A04FC94B}">
              <ma14:wrappingTextBoxFlag xmlns="" xmlns:ma14="http://schemas.microsoft.com/office/mac/drawingml/2011/main" val="1"/>
            </a:ext>
          </a:extLst>
        </p:spPr>
        <p:txBody>
          <a:bodyPr vert="horz" lIns="0" tIns="45720" rIns="0" bIns="45720" rtlCol="0" anchor="ctr"/>
          <a:lstStyle>
            <a:defPPr>
              <a:defRPr lang="en-US"/>
            </a:defPPr>
            <a:lvl1pPr algn="ctr">
              <a:defRPr sz="600" b="0" u="none">
                <a:solidFill>
                  <a:schemeClr val="accent2"/>
                </a:solidFill>
                <a:latin typeface="Arial" pitchFamily="34" charset="0"/>
                <a:cs typeface="Arial" pitchFamily="34" charset="0"/>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a:lstStyle>
          <a:p>
            <a:pPr lvl="0"/>
            <a:fld id="{86CB4B4D-7CA3-9044-876B-883B54F8677D}" type="slidenum">
              <a:rPr lang="en-GB" noProof="0" smtClean="0">
                <a:solidFill>
                  <a:srgbClr val="000000"/>
                </a:solidFill>
                <a:latin typeface="Arial" panose="020B0604020202020204" pitchFamily="34" charset="0"/>
                <a:cs typeface="Arial" panose="020B0604020202020204" pitchFamily="34" charset="0"/>
                <a:sym typeface="Arial"/>
              </a:rPr>
              <a:pPr lvl="0"/>
              <a:t>‹#›</a:t>
            </a:fld>
            <a:endParaRPr lang="en-GB" noProof="0" dirty="0">
              <a:solidFill>
                <a:srgbClr val="000000"/>
              </a:solidFill>
              <a:latin typeface="Arial" panose="020B0604020202020204" pitchFamily="34" charset="0"/>
              <a:cs typeface="Arial" panose="020B0604020202020204" pitchFamily="34" charset="0"/>
              <a:sym typeface="Arial"/>
            </a:endParaRPr>
          </a:p>
        </p:txBody>
      </p:sp>
      <p:grpSp>
        <p:nvGrpSpPr>
          <p:cNvPr id="24" name="Group 23">
            <a:extLst>
              <a:ext uri="{FF2B5EF4-FFF2-40B4-BE49-F238E27FC236}">
                <a16:creationId xmlns:a16="http://schemas.microsoft.com/office/drawing/2014/main" id="{1D1F3536-E7A3-4266-A74B-847EDC38A9F2}"/>
              </a:ext>
            </a:extLst>
          </p:cNvPr>
          <p:cNvGrpSpPr/>
          <p:nvPr userDrawn="1"/>
        </p:nvGrpSpPr>
        <p:grpSpPr>
          <a:xfrm>
            <a:off x="71948" y="4978614"/>
            <a:ext cx="503788" cy="94721"/>
            <a:chOff x="6014087" y="4646472"/>
            <a:chExt cx="503788" cy="94721"/>
          </a:xfrm>
        </p:grpSpPr>
        <p:sp>
          <p:nvSpPr>
            <p:cNvPr id="25" name="Oval 24">
              <a:extLst>
                <a:ext uri="{FF2B5EF4-FFF2-40B4-BE49-F238E27FC236}">
                  <a16:creationId xmlns:a16="http://schemas.microsoft.com/office/drawing/2014/main" id="{EF372190-99D4-46B1-9C30-B4A4252732CA}"/>
                </a:ext>
              </a:extLst>
            </p:cNvPr>
            <p:cNvSpPr>
              <a:spLocks noChangeArrowheads="1"/>
            </p:cNvSpPr>
            <p:nvPr/>
          </p:nvSpPr>
          <p:spPr bwMode="auto">
            <a:xfrm flipH="1">
              <a:off x="6423171" y="4646472"/>
              <a:ext cx="94704" cy="94721"/>
            </a:xfrm>
            <a:prstGeom prst="ellipse">
              <a:avLst/>
            </a:prstGeom>
            <a:solidFill>
              <a:srgbClr val="EF33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a:t>
              </a:r>
            </a:p>
          </p:txBody>
        </p:sp>
        <p:sp>
          <p:nvSpPr>
            <p:cNvPr id="26" name="Oval 25">
              <a:extLst>
                <a:ext uri="{FF2B5EF4-FFF2-40B4-BE49-F238E27FC236}">
                  <a16:creationId xmlns:a16="http://schemas.microsoft.com/office/drawing/2014/main" id="{6B8A6B2C-8CA1-42AC-974D-A1AD9E48C226}"/>
                </a:ext>
              </a:extLst>
            </p:cNvPr>
            <p:cNvSpPr>
              <a:spLocks noChangeArrowheads="1"/>
            </p:cNvSpPr>
            <p:nvPr/>
          </p:nvSpPr>
          <p:spPr bwMode="auto">
            <a:xfrm flipH="1">
              <a:off x="6320900" y="4646472"/>
              <a:ext cx="94704" cy="94721"/>
            </a:xfrm>
            <a:prstGeom prst="ellipse">
              <a:avLst/>
            </a:prstGeom>
            <a:solidFill>
              <a:srgbClr val="0E357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9AAF48CA-7E7D-4112-AE04-574E9D956978}"/>
                </a:ext>
              </a:extLst>
            </p:cNvPr>
            <p:cNvSpPr>
              <a:spLocks noChangeArrowheads="1"/>
            </p:cNvSpPr>
            <p:nvPr/>
          </p:nvSpPr>
          <p:spPr bwMode="auto">
            <a:xfrm flipH="1">
              <a:off x="6218629" y="4646472"/>
              <a:ext cx="94704" cy="94721"/>
            </a:xfrm>
            <a:prstGeom prst="ellipse">
              <a:avLst/>
            </a:prstGeom>
            <a:solidFill>
              <a:srgbClr val="00A2E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28" name="Oval 27">
              <a:extLst>
                <a:ext uri="{FF2B5EF4-FFF2-40B4-BE49-F238E27FC236}">
                  <a16:creationId xmlns:a16="http://schemas.microsoft.com/office/drawing/2014/main" id="{AB4B981E-82C1-474A-B881-9CD6D5F1FAB6}"/>
                </a:ext>
              </a:extLst>
            </p:cNvPr>
            <p:cNvSpPr>
              <a:spLocks noChangeArrowheads="1"/>
            </p:cNvSpPr>
            <p:nvPr/>
          </p:nvSpPr>
          <p:spPr bwMode="auto">
            <a:xfrm flipH="1">
              <a:off x="6116358" y="4646472"/>
              <a:ext cx="94704" cy="94721"/>
            </a:xfrm>
            <a:prstGeom prst="ellipse">
              <a:avLst/>
            </a:prstGeom>
            <a:solidFill>
              <a:srgbClr val="6DC24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sp>
          <p:nvSpPr>
            <p:cNvPr id="29" name="Oval 28">
              <a:extLst>
                <a:ext uri="{FF2B5EF4-FFF2-40B4-BE49-F238E27FC236}">
                  <a16:creationId xmlns:a16="http://schemas.microsoft.com/office/drawing/2014/main" id="{2E452E27-9D8F-4C18-A1E3-3D9A981C56CA}"/>
                </a:ext>
              </a:extLst>
            </p:cNvPr>
            <p:cNvSpPr>
              <a:spLocks noChangeArrowheads="1"/>
            </p:cNvSpPr>
            <p:nvPr/>
          </p:nvSpPr>
          <p:spPr bwMode="auto">
            <a:xfrm flipH="1">
              <a:off x="6014087" y="4646472"/>
              <a:ext cx="94704" cy="94721"/>
            </a:xfrm>
            <a:prstGeom prst="ellipse">
              <a:avLst/>
            </a:prstGeom>
            <a:solidFill>
              <a:srgbClr val="FFDA29"/>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endParaRPr>
            </a:p>
          </p:txBody>
        </p:sp>
      </p:grpSp>
      <p:pic>
        <p:nvPicPr>
          <p:cNvPr id="16" name="Picture 15" descr="Logo&#10;&#10;Description automatically generated">
            <a:extLst>
              <a:ext uri="{FF2B5EF4-FFF2-40B4-BE49-F238E27FC236}">
                <a16:creationId xmlns:a16="http://schemas.microsoft.com/office/drawing/2014/main" id="{76A89248-EB47-4D39-8591-2E3E751A5423}"/>
              </a:ext>
            </a:extLst>
          </p:cNvPr>
          <p:cNvPicPr>
            <a:picLocks noChangeAspect="1"/>
          </p:cNvPicPr>
          <p:nvPr userDrawn="1"/>
        </p:nvPicPr>
        <p:blipFill rotWithShape="1">
          <a:blip r:embed="rId2"/>
          <a:srcRect l="12424" t="22302" r="12183" b="21697"/>
          <a:stretch/>
        </p:blipFill>
        <p:spPr>
          <a:xfrm>
            <a:off x="7996125" y="4980441"/>
            <a:ext cx="289685" cy="107585"/>
          </a:xfrm>
          <a:prstGeom prst="rect">
            <a:avLst/>
          </a:prstGeom>
        </p:spPr>
      </p:pic>
    </p:spTree>
    <p:extLst>
      <p:ext uri="{BB962C8B-B14F-4D97-AF65-F5344CB8AC3E}">
        <p14:creationId xmlns:p14="http://schemas.microsoft.com/office/powerpoint/2010/main" val="340238990"/>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9019" y="256032"/>
            <a:ext cx="3200400" cy="914400"/>
          </a:xfrm>
          <a:prstGeom prst="rect">
            <a:avLst/>
          </a:prstGeom>
          <a:noFill/>
          <a:ln w="9525">
            <a:noFill/>
            <a:miter lim="800000"/>
            <a:headEnd/>
            <a:tailEnd/>
          </a:ln>
        </p:spPr>
        <p:txBody>
          <a:bodyPr vert="horz" wrap="square" lIns="0" tIns="45720" rIns="91440" bIns="45720" numCol="1" rtlCol="0" anchor="ctr" anchorCtr="0" compatLnSpc="1">
            <a:prstTxWarp prst="textNoShape">
              <a:avLst/>
            </a:prstTxWarp>
            <a:noAutofit/>
          </a:bodyPr>
          <a:lstStyle/>
          <a:p>
            <a:pPr marL="0" lvl="0" eaLnBrk="0" hangingPunct="0">
              <a:spcBef>
                <a:spcPct val="20000"/>
              </a:spcBef>
            </a:pPr>
            <a:r>
              <a:rPr lang="en-US"/>
              <a:t>Click to edit Master title style</a:t>
            </a:r>
          </a:p>
        </p:txBody>
      </p:sp>
      <p:sp>
        <p:nvSpPr>
          <p:cNvPr id="179" name="Text Placeholder 2">
            <a:extLst>
              <a:ext uri="{FF2B5EF4-FFF2-40B4-BE49-F238E27FC236}">
                <a16:creationId xmlns:a16="http://schemas.microsoft.com/office/drawing/2014/main" id="{54B42DF9-61F4-47A2-888A-00F196B7D45A}"/>
              </a:ext>
            </a:extLst>
          </p:cNvPr>
          <p:cNvSpPr>
            <a:spLocks noGrp="1"/>
          </p:cNvSpPr>
          <p:nvPr>
            <p:ph type="body" idx="1"/>
          </p:nvPr>
        </p:nvSpPr>
        <p:spPr>
          <a:xfrm>
            <a:off x="259020" y="1248938"/>
            <a:ext cx="8627806" cy="3484555"/>
          </a:xfrm>
          <a:prstGeom prst="rect">
            <a:avLst/>
          </a:prstGeom>
        </p:spPr>
        <p:txBody>
          <a:bodyPr lIns="45720" tIns="45720" rIns="45720" bIns="4572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5157545"/>
      </p:ext>
    </p:extLst>
  </p:cSld>
  <p:clrMap bg1="lt1" tx1="dk1" bg2="lt2" tx2="dk2" accent1="accent1" accent2="accent2" accent3="accent3" accent4="accent4" accent5="accent5" accent6="accent6" hlink="hlink" folHlink="folHlink"/>
  <p:sldLayoutIdLst>
    <p:sldLayoutId id="2147484412" r:id="rId1"/>
    <p:sldLayoutId id="2147484428" r:id="rId2"/>
    <p:sldLayoutId id="2147484430" r:id="rId3"/>
    <p:sldLayoutId id="2147484431" r:id="rId4"/>
    <p:sldLayoutId id="2147484432" r:id="rId5"/>
  </p:sldLayoutIdLst>
  <p:hf hdr="0"/>
  <p:txStyles>
    <p:titleStyle>
      <a:lvl1pPr marL="0" algn="l" defTabSz="457189" rtl="0" eaLnBrk="1" latinLnBrk="0" hangingPunct="1">
        <a:lnSpc>
          <a:spcPct val="98000"/>
        </a:lnSpc>
        <a:spcBef>
          <a:spcPct val="0"/>
        </a:spcBef>
        <a:buNone/>
        <a:tabLst>
          <a:tab pos="457189" algn="l"/>
        </a:tabLst>
        <a:defRPr lang="en-US" sz="2400" b="1" u="none" kern="1200" dirty="0">
          <a:solidFill>
            <a:schemeClr val="tx2"/>
          </a:solidFill>
          <a:latin typeface="Arial" panose="020B0604020202020204" pitchFamily="34" charset="0"/>
          <a:ea typeface="+mn-ea"/>
          <a:cs typeface="Arial" panose="020B0604020202020204" pitchFamily="34" charset="0"/>
        </a:defRPr>
      </a:lvl1pPr>
    </p:titleStyle>
    <p:bodyStyle>
      <a:lvl1pPr marL="231770" indent="-231770" algn="l" defTabSz="457189" rtl="0" eaLnBrk="1" latinLnBrk="0" hangingPunct="1">
        <a:spcBef>
          <a:spcPts val="600"/>
        </a:spcBef>
        <a:buClr>
          <a:srgbClr val="00B0F0"/>
        </a:buClr>
        <a:buFont typeface="Arial" panose="020B0604020202020204" pitchFamily="34" charset="0"/>
        <a:buChar char="•"/>
        <a:defRPr kumimoji="0" lang="en-US" sz="2000" b="0" i="0" u="none" strike="noStrike" kern="1200" cap="none" spc="0" normalizeH="0" baseline="0" noProof="0" dirty="0" smtClean="0">
          <a:ln>
            <a:noFill/>
          </a:ln>
          <a:solidFill>
            <a:schemeClr val="accent2"/>
          </a:solidFill>
          <a:effectLst/>
          <a:uLnTx/>
          <a:uFillTx/>
          <a:latin typeface="Arial" panose="020B0604020202020204" pitchFamily="34" charset="0"/>
          <a:ea typeface="+mn-ea"/>
          <a:cs typeface="Arial" panose="020B0604020202020204" pitchFamily="34" charset="0"/>
        </a:defRPr>
      </a:lvl1pPr>
      <a:lvl2pPr marL="742931" indent="-285743" algn="l" defTabSz="457189" rtl="0" eaLnBrk="1" latinLnBrk="0" hangingPunct="1">
        <a:spcBef>
          <a:spcPts val="600"/>
        </a:spcBef>
        <a:buClr>
          <a:srgbClr val="00B0F0"/>
        </a:buClr>
        <a:buFont typeface="Arial" charset="0"/>
        <a:buChar char="•"/>
        <a:defRPr kumimoji="0" lang="en-US" sz="1800" b="0" i="0" u="none" strike="noStrike" kern="1200" cap="none" spc="0" normalizeH="0" baseline="0" noProof="0" dirty="0" smtClean="0">
          <a:ln>
            <a:noFill/>
          </a:ln>
          <a:solidFill>
            <a:schemeClr val="accent2"/>
          </a:solidFill>
          <a:effectLst/>
          <a:uLnTx/>
          <a:uFillTx/>
          <a:latin typeface="Arial" panose="020B0604020202020204" pitchFamily="34" charset="0"/>
          <a:ea typeface="+mn-ea"/>
          <a:cs typeface="Arial" panose="020B0604020202020204" pitchFamily="34" charset="0"/>
        </a:defRPr>
      </a:lvl2pPr>
      <a:lvl3pPr marL="1085823" indent="-171446" algn="l" defTabSz="457189" rtl="0" eaLnBrk="1" latinLnBrk="0" hangingPunct="1">
        <a:spcBef>
          <a:spcPts val="600"/>
        </a:spcBef>
        <a:buClr>
          <a:srgbClr val="00B0F0"/>
        </a:buClr>
        <a:buFont typeface="Arial" charset="0"/>
        <a:buChar char="•"/>
        <a:defRPr kumimoji="0" lang="en-US" sz="1200" b="0" i="0" u="none" strike="noStrike" kern="1200" cap="none" spc="0" normalizeH="0" baseline="0" noProof="0" dirty="0" smtClean="0">
          <a:ln>
            <a:noFill/>
          </a:ln>
          <a:solidFill>
            <a:schemeClr val="accent2"/>
          </a:solidFill>
          <a:effectLst/>
          <a:uLnTx/>
          <a:uFillTx/>
          <a:latin typeface="Arial" panose="020B0604020202020204" pitchFamily="34" charset="0"/>
          <a:ea typeface="+mn-ea"/>
          <a:cs typeface="Arial" panose="020B0604020202020204" pitchFamily="34" charset="0"/>
        </a:defRPr>
      </a:lvl3pPr>
      <a:lvl4pPr marL="1543012" indent="-171446" algn="l" defTabSz="457189" rtl="0" eaLnBrk="1" latinLnBrk="0" hangingPunct="1">
        <a:spcBef>
          <a:spcPts val="600"/>
        </a:spcBef>
        <a:buClr>
          <a:srgbClr val="00B0F0"/>
        </a:buClr>
        <a:buFont typeface="Arial" charset="0"/>
        <a:buChar char="•"/>
        <a:defRPr kumimoji="0" lang="en-US" sz="1100" b="0" i="0" u="none" strike="noStrike" kern="1200" cap="none" spc="0" normalizeH="0" baseline="0" noProof="0" dirty="0" smtClean="0">
          <a:ln>
            <a:noFill/>
          </a:ln>
          <a:solidFill>
            <a:schemeClr val="accent2"/>
          </a:solidFill>
          <a:effectLst/>
          <a:uLnTx/>
          <a:uFillTx/>
          <a:latin typeface="Arial" panose="020B0604020202020204" pitchFamily="34" charset="0"/>
          <a:ea typeface="+mn-ea"/>
          <a:cs typeface="Arial" panose="020B0604020202020204" pitchFamily="34" charset="0"/>
        </a:defRPr>
      </a:lvl4pPr>
      <a:lvl5pPr marL="2000200" indent="-171446" algn="l" defTabSz="457189" rtl="0" eaLnBrk="1" latinLnBrk="0" hangingPunct="1">
        <a:spcBef>
          <a:spcPts val="600"/>
        </a:spcBef>
        <a:buClr>
          <a:srgbClr val="00B0F0"/>
        </a:buClr>
        <a:buFont typeface="Arial" charset="0"/>
        <a:buChar char="•"/>
        <a:defRPr kumimoji="0" lang="en-US" sz="1050" b="0" i="0" u="none" strike="noStrike" kern="1200" cap="none" spc="0" normalizeH="0" baseline="0" noProof="0" dirty="0">
          <a:ln>
            <a:noFill/>
          </a:ln>
          <a:solidFill>
            <a:schemeClr val="accent2"/>
          </a:solidFill>
          <a:effectLst/>
          <a:uLnTx/>
          <a:uFillTx/>
          <a:latin typeface="Arial" panose="020B0604020202020204" pitchFamily="34" charset="0"/>
          <a:ea typeface="+mn-ea"/>
          <a:cs typeface="Arial" panose="020B0604020202020204" pitchFamily="34"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www.researchandmarkets.com/reports/6054251/ai-customer-service-market-product-type-ai?utm_source=GNE&amp;utm_medium=PressRelease&amp;utm_code=zqx5m3&amp;utm_campaign=2044005+-+AI+in+Customer+Service+Market+Report+2025-2030%3a+Case+Studies%2c+Emerging+Trends%2c+Leading+Strategies+of+Microsoft%2c+IBM%2c+Google%2c+AWS%2c+Salesforce+%26+More&amp;utm_exec=jocamspi" TargetMode="External"/><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hyperlink" Target="https://compliance-aspekte.de/en/articles/how-ai-chatbots-transform-the-working-environment/"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D016BD0-20C7-7D9C-F68A-223A3CB4C1E3}"/>
              </a:ext>
            </a:extLst>
          </p:cNvPr>
          <p:cNvPicPr>
            <a:picLocks noChangeAspect="1"/>
          </p:cNvPicPr>
          <p:nvPr/>
        </p:nvPicPr>
        <p:blipFill>
          <a:blip r:embed="rId3"/>
          <a:stretch>
            <a:fillRect/>
          </a:stretch>
        </p:blipFill>
        <p:spPr>
          <a:xfrm>
            <a:off x="0" y="0"/>
            <a:ext cx="9141291" cy="5143500"/>
          </a:xfrm>
          <a:prstGeom prst="rect">
            <a:avLst/>
          </a:prstGeom>
        </p:spPr>
      </p:pic>
      <p:sp>
        <p:nvSpPr>
          <p:cNvPr id="3" name="Text Placeholder 2">
            <a:extLst>
              <a:ext uri="{FF2B5EF4-FFF2-40B4-BE49-F238E27FC236}">
                <a16:creationId xmlns:a16="http://schemas.microsoft.com/office/drawing/2014/main" id="{8F288C0D-889B-B308-A34E-07A444C59276}"/>
              </a:ext>
            </a:extLst>
          </p:cNvPr>
          <p:cNvSpPr>
            <a:spLocks noGrp="1"/>
          </p:cNvSpPr>
          <p:nvPr>
            <p:ph type="body" sz="quarter" idx="15"/>
          </p:nvPr>
        </p:nvSpPr>
        <p:spPr>
          <a:xfrm>
            <a:off x="468710" y="2977768"/>
            <a:ext cx="4769115" cy="942722"/>
          </a:xfrm>
        </p:spPr>
        <p:txBody>
          <a:bodyPr/>
          <a:lstStyle/>
          <a:p>
            <a:r>
              <a:rPr lang="en-US" sz="2500" dirty="0">
                <a:solidFill>
                  <a:schemeClr val="tx2"/>
                </a:solidFill>
                <a:latin typeface="Arial"/>
                <a:cs typeface="Arial"/>
              </a:rPr>
              <a:t>Mastercard Visit - &lt;POC Caption&gt;</a:t>
            </a:r>
          </a:p>
        </p:txBody>
      </p:sp>
      <p:sp>
        <p:nvSpPr>
          <p:cNvPr id="6" name="Text Placeholder 5">
            <a:extLst>
              <a:ext uri="{FF2B5EF4-FFF2-40B4-BE49-F238E27FC236}">
                <a16:creationId xmlns:a16="http://schemas.microsoft.com/office/drawing/2014/main" id="{BCBD92C6-2743-BB0A-D261-1DE130FE2DF9}"/>
              </a:ext>
            </a:extLst>
          </p:cNvPr>
          <p:cNvSpPr>
            <a:spLocks noGrp="1"/>
          </p:cNvSpPr>
          <p:nvPr>
            <p:ph type="body" sz="quarter" idx="16"/>
          </p:nvPr>
        </p:nvSpPr>
        <p:spPr>
          <a:xfrm>
            <a:off x="2416291" y="1346200"/>
            <a:ext cx="27432" cy="914400"/>
          </a:xfrm>
          <a:solidFill>
            <a:schemeClr val="bg2">
              <a:lumMod val="50000"/>
            </a:schemeClr>
          </a:solidFill>
          <a:ln>
            <a:noFill/>
          </a:ln>
        </p:spPr>
        <p:txBody>
          <a:bodyPr/>
          <a:lstStyle/>
          <a:p>
            <a:endParaRPr lang="en-IN" dirty="0"/>
          </a:p>
        </p:txBody>
      </p:sp>
      <p:sp>
        <p:nvSpPr>
          <p:cNvPr id="9" name="Text Placeholder 5">
            <a:extLst>
              <a:ext uri="{FF2B5EF4-FFF2-40B4-BE49-F238E27FC236}">
                <a16:creationId xmlns:a16="http://schemas.microsoft.com/office/drawing/2014/main" id="{C24F2F4D-BAC5-A8D5-7D5D-1D728F205457}"/>
              </a:ext>
            </a:extLst>
          </p:cNvPr>
          <p:cNvSpPr txBox="1">
            <a:spLocks/>
          </p:cNvSpPr>
          <p:nvPr/>
        </p:nvSpPr>
        <p:spPr>
          <a:xfrm>
            <a:off x="386079" y="1054100"/>
            <a:ext cx="1875279" cy="1504950"/>
          </a:xfrm>
          <a:prstGeom prst="rect">
            <a:avLst/>
          </a:prstGeom>
          <a:blipFill>
            <a:blip r:embed="rId4"/>
            <a:stretch>
              <a:fillRect l="-12030" t="-26702" r="-11220" b="-26876"/>
            </a:stretch>
          </a:blipFill>
        </p:spPr>
        <p:txBody>
          <a:bodyPr lIns="45720" tIns="45720" rIns="45720" bIns="45720" anchor="t" anchorCtr="0">
            <a:noAutofit/>
          </a:bodyPr>
          <a:lstStyle>
            <a:lvl1pPr marL="0" indent="0" algn="l" defTabSz="457200" rtl="0" eaLnBrk="1" latinLnBrk="0" hangingPunct="1">
              <a:lnSpc>
                <a:spcPct val="100000"/>
              </a:lnSpc>
              <a:spcBef>
                <a:spcPts val="600"/>
              </a:spcBef>
              <a:spcAft>
                <a:spcPts val="600"/>
              </a:spcAft>
              <a:buClr>
                <a:schemeClr val="tx2"/>
              </a:buClr>
              <a:buFont typeface="Arial" panose="020B0604020202020204" pitchFamily="34" charset="0"/>
              <a:buNone/>
              <a:def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defRPr>
            </a:lvl1pPr>
            <a:lvl2pPr marL="182880" indent="-182880" algn="l" defTabSz="457200" rtl="0" eaLnBrk="1" latinLnBrk="0" hangingPunct="1">
              <a:lnSpc>
                <a:spcPct val="100000"/>
              </a:lnSpc>
              <a:spcBef>
                <a:spcPts val="600"/>
              </a:spcBef>
              <a:spcAft>
                <a:spcPts val="600"/>
              </a:spcAft>
              <a:buClr>
                <a:schemeClr val="tx2"/>
              </a:buClr>
              <a:buFont typeface="Arial" charset="0"/>
              <a:buChar char="•"/>
              <a:def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2pPr>
            <a:lvl3pPr marL="36576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3pPr>
            <a:lvl4pPr marL="54864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4pPr>
            <a:lvl5pPr marL="73152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IN" dirty="0"/>
              <a:t> </a:t>
            </a:r>
          </a:p>
        </p:txBody>
      </p:sp>
      <p:pic>
        <p:nvPicPr>
          <p:cNvPr id="5" name="Picture 4" descr="Logo&#10;&#10;Description automatically generated with medium confidence">
            <a:extLst>
              <a:ext uri="{FF2B5EF4-FFF2-40B4-BE49-F238E27FC236}">
                <a16:creationId xmlns:a16="http://schemas.microsoft.com/office/drawing/2014/main" id="{D3093BE3-EC2F-6341-3F80-B60B5C20322E}"/>
              </a:ext>
            </a:extLst>
          </p:cNvPr>
          <p:cNvPicPr>
            <a:picLocks noChangeAspect="1"/>
          </p:cNvPicPr>
          <p:nvPr/>
        </p:nvPicPr>
        <p:blipFill>
          <a:blip r:embed="rId5"/>
          <a:stretch>
            <a:fillRect/>
          </a:stretch>
        </p:blipFill>
        <p:spPr>
          <a:xfrm>
            <a:off x="2659629" y="1403609"/>
            <a:ext cx="1001032" cy="777364"/>
          </a:xfrm>
          <a:prstGeom prst="rect">
            <a:avLst/>
          </a:prstGeom>
        </p:spPr>
      </p:pic>
      <p:sp>
        <p:nvSpPr>
          <p:cNvPr id="7" name="Text Placeholder 2">
            <a:extLst>
              <a:ext uri="{FF2B5EF4-FFF2-40B4-BE49-F238E27FC236}">
                <a16:creationId xmlns:a16="http://schemas.microsoft.com/office/drawing/2014/main" id="{85E85F79-7EED-E4F8-49DB-8030E17F8458}"/>
              </a:ext>
            </a:extLst>
          </p:cNvPr>
          <p:cNvSpPr txBox="1">
            <a:spLocks/>
          </p:cNvSpPr>
          <p:nvPr/>
        </p:nvSpPr>
        <p:spPr>
          <a:xfrm>
            <a:off x="468710" y="4068254"/>
            <a:ext cx="3432895" cy="419926"/>
          </a:xfrm>
          <a:prstGeom prst="rect">
            <a:avLst/>
          </a:prstGeom>
          <a:noFill/>
          <a:ln w="9525">
            <a:noFill/>
            <a:miter lim="800000"/>
            <a:headEnd/>
            <a:tailEnd/>
          </a:ln>
        </p:spPr>
        <p:txBody>
          <a:bodyPr vert="horz" wrap="square" lIns="0" tIns="45720" rIns="91440" bIns="45720" numCol="1" rtlCol="0" anchor="ctr" anchorCtr="0" compatLnSpc="1">
            <a:prstTxWarp prst="textNoShape">
              <a:avLst/>
            </a:prstTxWarp>
            <a:noAutofit/>
          </a:bodyPr>
          <a:lstStyle>
            <a:lvl1pPr marL="0" indent="0" algn="l" defTabSz="457200" rtl="0" eaLnBrk="1" latinLnBrk="0" hangingPunct="1">
              <a:lnSpc>
                <a:spcPct val="100000"/>
              </a:lnSpc>
              <a:spcBef>
                <a:spcPts val="600"/>
              </a:spcBef>
              <a:spcAft>
                <a:spcPts val="600"/>
              </a:spcAft>
              <a:buClr>
                <a:schemeClr val="tx2"/>
              </a:buClr>
              <a:buFont typeface="Arial" panose="020B0604020202020204" pitchFamily="34" charset="0"/>
              <a:buNone/>
              <a:defRPr kumimoji="0" lang="en-US" sz="3400" b="1"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defRPr>
            </a:lvl1pPr>
            <a:lvl2pPr marL="182880" indent="-182880" algn="l" defTabSz="457200" rtl="0" eaLnBrk="1" latinLnBrk="0" hangingPunct="1">
              <a:lnSpc>
                <a:spcPct val="100000"/>
              </a:lnSpc>
              <a:spcBef>
                <a:spcPts val="600"/>
              </a:spcBef>
              <a:spcAft>
                <a:spcPts val="600"/>
              </a:spcAft>
              <a:buClr>
                <a:schemeClr val="tx2"/>
              </a:buClr>
              <a:buFont typeface="Arial" charset="0"/>
              <a:buChar char="•"/>
              <a:def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2pPr>
            <a:lvl3pPr marL="36576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3pPr>
            <a:lvl4pPr marL="54864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4pPr>
            <a:lvl5pPr marL="73152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IN" sz="1600" b="0" dirty="0">
                <a:solidFill>
                  <a:schemeClr val="tx2"/>
                </a:solidFill>
              </a:rPr>
              <a:t>March 28</a:t>
            </a:r>
            <a:r>
              <a:rPr lang="en-IN" sz="1600" b="0" baseline="30000" dirty="0">
                <a:solidFill>
                  <a:schemeClr val="tx2"/>
                </a:solidFill>
              </a:rPr>
              <a:t>th</a:t>
            </a:r>
            <a:r>
              <a:rPr lang="en-IN" sz="1600" b="0" dirty="0">
                <a:solidFill>
                  <a:schemeClr val="tx2"/>
                </a:solidFill>
              </a:rPr>
              <a:t>, 2025</a:t>
            </a:r>
          </a:p>
        </p:txBody>
      </p:sp>
    </p:spTree>
    <p:extLst>
      <p:ext uri="{BB962C8B-B14F-4D97-AF65-F5344CB8AC3E}">
        <p14:creationId xmlns:p14="http://schemas.microsoft.com/office/powerpoint/2010/main" val="579238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hand holding a card&#10;&#10;Description automatically generated with low confidence">
            <a:extLst>
              <a:ext uri="{FF2B5EF4-FFF2-40B4-BE49-F238E27FC236}">
                <a16:creationId xmlns:a16="http://schemas.microsoft.com/office/drawing/2014/main" id="{9F9B7034-004A-B6E0-8900-29C8F614DA49}"/>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9" r="9"/>
          <a:stretch/>
        </p:blipFill>
        <p:spPr/>
      </p:pic>
      <p:sp>
        <p:nvSpPr>
          <p:cNvPr id="3" name="Text Placeholder 2">
            <a:extLst>
              <a:ext uri="{FF2B5EF4-FFF2-40B4-BE49-F238E27FC236}">
                <a16:creationId xmlns:a16="http://schemas.microsoft.com/office/drawing/2014/main" id="{F36C5A1B-17EB-05F9-C59B-98E72802FCFF}"/>
              </a:ext>
            </a:extLst>
          </p:cNvPr>
          <p:cNvSpPr>
            <a:spLocks noGrp="1"/>
          </p:cNvSpPr>
          <p:nvPr>
            <p:ph type="body" sz="quarter" idx="10"/>
          </p:nvPr>
        </p:nvSpPr>
        <p:spPr>
          <a:xfrm>
            <a:off x="413147" y="2148506"/>
            <a:ext cx="3876355" cy="798601"/>
          </a:xfrm>
        </p:spPr>
        <p:txBody>
          <a:bodyPr/>
          <a:lstStyle/>
          <a:p>
            <a:r>
              <a:rPr lang="en-IN" sz="2800" dirty="0"/>
              <a:t>Thank You for the Opportunity</a:t>
            </a:r>
          </a:p>
        </p:txBody>
      </p:sp>
      <p:sp>
        <p:nvSpPr>
          <p:cNvPr id="7" name="Rectangle 6">
            <a:extLst>
              <a:ext uri="{FF2B5EF4-FFF2-40B4-BE49-F238E27FC236}">
                <a16:creationId xmlns:a16="http://schemas.microsoft.com/office/drawing/2014/main" id="{E4165418-7563-47F4-96BF-DDAE594BAB72}"/>
              </a:ext>
            </a:extLst>
          </p:cNvPr>
          <p:cNvSpPr/>
          <p:nvPr/>
        </p:nvSpPr>
        <p:spPr>
          <a:xfrm>
            <a:off x="-1" y="0"/>
            <a:ext cx="9144001" cy="4892040"/>
          </a:xfrm>
          <a:prstGeom prst="rect">
            <a:avLst/>
          </a:prstGeom>
          <a:gradFill flip="none" rotWithShape="1">
            <a:gsLst>
              <a:gs pos="0">
                <a:schemeClr val="bg1">
                  <a:alpha val="0"/>
                </a:schemeClr>
              </a:gs>
              <a:gs pos="77000">
                <a:schemeClr val="bg1"/>
              </a:gs>
            </a:gsLst>
            <a:lin ang="10800000" scaled="1"/>
            <a:tileRect/>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100" dirty="0">
              <a:solidFill>
                <a:schemeClr val="accent2"/>
              </a:solidFill>
              <a:latin typeface="Arial" panose="020B0604020202020204" pitchFamily="34" charset="0"/>
              <a:cs typeface="Arial" panose="020B0604020202020204" pitchFamily="34" charset="0"/>
            </a:endParaRPr>
          </a:p>
        </p:txBody>
      </p:sp>
      <p:sp>
        <p:nvSpPr>
          <p:cNvPr id="2" name="Text Placeholder 5">
            <a:extLst>
              <a:ext uri="{FF2B5EF4-FFF2-40B4-BE49-F238E27FC236}">
                <a16:creationId xmlns:a16="http://schemas.microsoft.com/office/drawing/2014/main" id="{591830B2-9BFD-2EFE-A740-44F825A1CDE4}"/>
              </a:ext>
            </a:extLst>
          </p:cNvPr>
          <p:cNvSpPr txBox="1">
            <a:spLocks/>
          </p:cNvSpPr>
          <p:nvPr/>
        </p:nvSpPr>
        <p:spPr>
          <a:xfrm>
            <a:off x="342265" y="332740"/>
            <a:ext cx="1248920" cy="1002284"/>
          </a:xfrm>
          <a:prstGeom prst="rect">
            <a:avLst/>
          </a:prstGeom>
          <a:blipFill>
            <a:blip r:embed="rId4"/>
            <a:stretch>
              <a:fillRect l="-12030" t="-26702" r="-11220" b="-26876"/>
            </a:stretch>
          </a:blipFill>
        </p:spPr>
        <p:txBody>
          <a:bodyPr lIns="45720" tIns="45720" rIns="45720" bIns="45720" anchor="t" anchorCtr="0">
            <a:noAutofit/>
          </a:bodyPr>
          <a:lstStyle>
            <a:lvl1pPr marL="0" indent="0" algn="l" defTabSz="457200" rtl="0" eaLnBrk="1" latinLnBrk="0" hangingPunct="1">
              <a:lnSpc>
                <a:spcPct val="100000"/>
              </a:lnSpc>
              <a:spcBef>
                <a:spcPts val="600"/>
              </a:spcBef>
              <a:spcAft>
                <a:spcPts val="600"/>
              </a:spcAft>
              <a:buClr>
                <a:schemeClr val="tx2"/>
              </a:buClr>
              <a:buFont typeface="Arial" panose="020B0604020202020204" pitchFamily="34" charset="0"/>
              <a:buNone/>
              <a:defRPr kumimoji="0" 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defRPr>
            </a:lvl1pPr>
            <a:lvl2pPr marL="182880" indent="-182880" algn="l" defTabSz="457200" rtl="0" eaLnBrk="1" latinLnBrk="0" hangingPunct="1">
              <a:lnSpc>
                <a:spcPct val="100000"/>
              </a:lnSpc>
              <a:spcBef>
                <a:spcPts val="600"/>
              </a:spcBef>
              <a:spcAft>
                <a:spcPts val="600"/>
              </a:spcAft>
              <a:buClr>
                <a:schemeClr val="tx2"/>
              </a:buClr>
              <a:buFont typeface="Arial" charset="0"/>
              <a:buChar char="•"/>
              <a:def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2pPr>
            <a:lvl3pPr marL="36576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3pPr>
            <a:lvl4pPr marL="54864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Arial" panose="020B0604020202020204" pitchFamily="34" charset="0"/>
              </a:defRPr>
            </a:lvl4pPr>
            <a:lvl5pPr marL="731520" indent="-182880" algn="l" defTabSz="457200" rtl="0" eaLnBrk="1" latinLnBrk="0" hangingPunct="1">
              <a:lnSpc>
                <a:spcPct val="100000"/>
              </a:lnSpc>
              <a:spcBef>
                <a:spcPts val="600"/>
              </a:spcBef>
              <a:spcAft>
                <a:spcPts val="600"/>
              </a:spcAft>
              <a:buClr>
                <a:schemeClr val="tx2"/>
              </a:buClr>
              <a:buFont typeface="Arial" charset="0"/>
              <a:buChar char="•"/>
              <a:defRPr kumimoji="0" lang="en-US" sz="10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IN" dirty="0"/>
              <a:t> </a:t>
            </a:r>
          </a:p>
        </p:txBody>
      </p:sp>
      <p:cxnSp>
        <p:nvCxnSpPr>
          <p:cNvPr id="5" name="Straight Connector 4">
            <a:extLst>
              <a:ext uri="{FF2B5EF4-FFF2-40B4-BE49-F238E27FC236}">
                <a16:creationId xmlns:a16="http://schemas.microsoft.com/office/drawing/2014/main" id="{2574369A-6B7C-B80B-4EC7-34CEED3F3725}"/>
              </a:ext>
            </a:extLst>
          </p:cNvPr>
          <p:cNvCxnSpPr/>
          <p:nvPr/>
        </p:nvCxnSpPr>
        <p:spPr>
          <a:xfrm>
            <a:off x="1677046" y="523330"/>
            <a:ext cx="0" cy="657926"/>
          </a:xfrm>
          <a:prstGeom prst="line">
            <a:avLst/>
          </a:prstGeom>
          <a:ln w="6350">
            <a:solidFill>
              <a:schemeClr val="bg2">
                <a:lumMod val="50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8" name="Picture 7" descr="Logo&#10;&#10;Description automatically generated with medium confidence">
            <a:extLst>
              <a:ext uri="{FF2B5EF4-FFF2-40B4-BE49-F238E27FC236}">
                <a16:creationId xmlns:a16="http://schemas.microsoft.com/office/drawing/2014/main" id="{A1DF2EF6-7C1C-0EC0-CC9C-6BFFA96A6A80}"/>
              </a:ext>
            </a:extLst>
          </p:cNvPr>
          <p:cNvPicPr>
            <a:picLocks noChangeAspect="1"/>
          </p:cNvPicPr>
          <p:nvPr/>
        </p:nvPicPr>
        <p:blipFill>
          <a:blip r:embed="rId5"/>
          <a:stretch>
            <a:fillRect/>
          </a:stretch>
        </p:blipFill>
        <p:spPr>
          <a:xfrm>
            <a:off x="1832110" y="578653"/>
            <a:ext cx="697730" cy="541831"/>
          </a:xfrm>
          <a:prstGeom prst="rect">
            <a:avLst/>
          </a:prstGeom>
        </p:spPr>
      </p:pic>
    </p:spTree>
    <p:extLst>
      <p:ext uri="{BB962C8B-B14F-4D97-AF65-F5344CB8AC3E}">
        <p14:creationId xmlns:p14="http://schemas.microsoft.com/office/powerpoint/2010/main" val="2579394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6916A3C-DC17-1DA2-2D7C-0BD788DBEBB6}"/>
              </a:ext>
            </a:extLst>
          </p:cNvPr>
          <p:cNvSpPr>
            <a:spLocks noGrp="1"/>
          </p:cNvSpPr>
          <p:nvPr>
            <p:ph type="pic" sz="quarter" idx="13"/>
          </p:nvPr>
        </p:nvSpPr>
        <p:spPr/>
        <p:txBody>
          <a:bodyPr/>
          <a:lstStyle/>
          <a:p>
            <a:endParaRPr lang="en-IN" dirty="0"/>
          </a:p>
        </p:txBody>
      </p:sp>
      <p:sp>
        <p:nvSpPr>
          <p:cNvPr id="3" name="Text Placeholder 2">
            <a:extLst>
              <a:ext uri="{FF2B5EF4-FFF2-40B4-BE49-F238E27FC236}">
                <a16:creationId xmlns:a16="http://schemas.microsoft.com/office/drawing/2014/main" id="{0BA36C24-0318-05D4-ACC6-80C0D48D9B06}"/>
              </a:ext>
            </a:extLst>
          </p:cNvPr>
          <p:cNvSpPr>
            <a:spLocks noGrp="1"/>
          </p:cNvSpPr>
          <p:nvPr>
            <p:ph type="body" sz="quarter" idx="10"/>
          </p:nvPr>
        </p:nvSpPr>
        <p:spPr/>
        <p:txBody>
          <a:bodyPr/>
          <a:lstStyle/>
          <a:p>
            <a:r>
              <a:rPr lang="en-IN" dirty="0"/>
              <a:t>Appendix</a:t>
            </a:r>
          </a:p>
        </p:txBody>
      </p:sp>
      <p:sp>
        <p:nvSpPr>
          <p:cNvPr id="4" name="Text Placeholder 3">
            <a:extLst>
              <a:ext uri="{FF2B5EF4-FFF2-40B4-BE49-F238E27FC236}">
                <a16:creationId xmlns:a16="http://schemas.microsoft.com/office/drawing/2014/main" id="{CB131857-69F4-37C6-EAAB-524B1780F3AF}"/>
              </a:ext>
            </a:extLst>
          </p:cNvPr>
          <p:cNvSpPr>
            <a:spLocks noGrp="1"/>
          </p:cNvSpPr>
          <p:nvPr>
            <p:ph type="body" sz="quarter" idx="11"/>
          </p:nvPr>
        </p:nvSpPr>
        <p:spPr/>
        <p:txBody>
          <a:bodyPr/>
          <a:lstStyle/>
          <a:p>
            <a:endParaRPr lang="en-IN"/>
          </a:p>
        </p:txBody>
      </p:sp>
    </p:spTree>
    <p:extLst>
      <p:ext uri="{BB962C8B-B14F-4D97-AF65-F5344CB8AC3E}">
        <p14:creationId xmlns:p14="http://schemas.microsoft.com/office/powerpoint/2010/main" val="3515395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5A5CE-6D51-5F29-8C0B-86CE7E5505E9}"/>
              </a:ext>
            </a:extLst>
          </p:cNvPr>
          <p:cNvSpPr>
            <a:spLocks noGrp="1"/>
          </p:cNvSpPr>
          <p:nvPr>
            <p:ph type="ctrTitle"/>
          </p:nvPr>
        </p:nvSpPr>
        <p:spPr>
          <a:xfrm>
            <a:off x="191352" y="0"/>
            <a:ext cx="8631936" cy="388471"/>
          </a:xfrm>
        </p:spPr>
        <p:txBody>
          <a:bodyPr/>
          <a:lstStyle/>
          <a:p>
            <a:r>
              <a:rPr lang="en-IN" sz="1600" dirty="0"/>
              <a:t>Why Recommendation bot :</a:t>
            </a:r>
          </a:p>
        </p:txBody>
      </p:sp>
      <p:pic>
        <p:nvPicPr>
          <p:cNvPr id="1026" name="Picture 2" descr="AI for Customer Service Market">
            <a:extLst>
              <a:ext uri="{FF2B5EF4-FFF2-40B4-BE49-F238E27FC236}">
                <a16:creationId xmlns:a16="http://schemas.microsoft.com/office/drawing/2014/main" id="{D592200E-677C-F3FA-7E54-CFAFEE2FDB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634" y="1689793"/>
            <a:ext cx="4834860" cy="322324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0533CFC-86F0-C3E8-A3C3-447D9E69FBA8}"/>
              </a:ext>
            </a:extLst>
          </p:cNvPr>
          <p:cNvSpPr txBox="1"/>
          <p:nvPr/>
        </p:nvSpPr>
        <p:spPr>
          <a:xfrm>
            <a:off x="0" y="388471"/>
            <a:ext cx="7555273" cy="877163"/>
          </a:xfrm>
          <a:prstGeom prst="rect">
            <a:avLst/>
          </a:prstGeom>
          <a:noFill/>
        </p:spPr>
        <p:txBody>
          <a:bodyPr wrap="none" rtlCol="0">
            <a:spAutoFit/>
          </a:bodyPr>
          <a:lstStyle/>
          <a:p>
            <a:r>
              <a:rPr lang="en-IN" sz="1000" dirty="0">
                <a:solidFill>
                  <a:srgbClr val="000000"/>
                </a:solidFill>
                <a:latin typeface="Arial" panose="020B0604020202020204"/>
                <a:cs typeface="Arial" panose="020B0604020202020204" pitchFamily="34" charset="0"/>
              </a:rPr>
              <a:t>AI for Customer Service Market by Product Type (AI Agents, Recommendation Systems (Knowledge Base Platforms), </a:t>
            </a:r>
          </a:p>
          <a:p>
            <a:r>
              <a:rPr lang="en-IN" sz="1000" dirty="0">
                <a:solidFill>
                  <a:srgbClr val="000000"/>
                </a:solidFill>
                <a:latin typeface="Arial" panose="020B0604020202020204"/>
                <a:cs typeface="Arial" panose="020B0604020202020204" pitchFamily="34" charset="0"/>
              </a:rPr>
              <a:t>Workflow Automation (RPA, CRM Automation), Content Generation, Customer Journey Analytics, Service Quality Management) – </a:t>
            </a:r>
          </a:p>
          <a:p>
            <a:r>
              <a:rPr lang="en-IN" sz="1000" dirty="0">
                <a:solidFill>
                  <a:srgbClr val="000000"/>
                </a:solidFill>
                <a:latin typeface="Arial" panose="020B0604020202020204"/>
                <a:cs typeface="Arial" panose="020B0604020202020204" pitchFamily="34" charset="0"/>
              </a:rPr>
              <a:t>Global Forecast to 2030. </a:t>
            </a:r>
            <a:r>
              <a:rPr lang="en-IN" sz="1000" dirty="0">
                <a:solidFill>
                  <a:srgbClr val="000000"/>
                </a:solidFill>
                <a:latin typeface="Arial" panose="020B0604020202020204"/>
                <a:cs typeface="Arial" panose="020B0604020202020204" pitchFamily="34" charset="0"/>
                <a:hlinkClick r:id="rId3"/>
              </a:rPr>
              <a:t>refer link</a:t>
            </a:r>
            <a:endParaRPr lang="en-IN" sz="1000" dirty="0">
              <a:solidFill>
                <a:srgbClr val="000000"/>
              </a:solidFill>
              <a:latin typeface="Arial" panose="020B0604020202020204"/>
              <a:cs typeface="Arial" panose="020B0604020202020204" pitchFamily="34" charset="0"/>
            </a:endParaRPr>
          </a:p>
          <a:p>
            <a:endParaRPr lang="en-IN" sz="1000" dirty="0">
              <a:solidFill>
                <a:srgbClr val="000000"/>
              </a:solidFill>
              <a:latin typeface="Arial" panose="020B0604020202020204"/>
              <a:cs typeface="Arial" panose="020B0604020202020204" pitchFamily="34" charset="0"/>
            </a:endParaRPr>
          </a:p>
          <a:p>
            <a:r>
              <a:rPr lang="en-IN" sz="1100" b="0" i="0" dirty="0">
                <a:solidFill>
                  <a:srgbClr val="4B4D4D"/>
                </a:solidFill>
                <a:effectLst/>
                <a:latin typeface="Roboto" panose="02000000000000000000" pitchFamily="2" charset="0"/>
              </a:rPr>
              <a:t>By 2030, 80% of routine operations will be handled by AI without human interaction .</a:t>
            </a:r>
            <a:r>
              <a:rPr lang="en-IN" sz="1100" b="0" i="0" dirty="0">
                <a:solidFill>
                  <a:srgbClr val="4B4D4D"/>
                </a:solidFill>
                <a:effectLst/>
                <a:latin typeface="Roboto" panose="02000000000000000000" pitchFamily="2" charset="0"/>
                <a:hlinkClick r:id="rId4"/>
              </a:rPr>
              <a:t>refer link </a:t>
            </a:r>
            <a:endParaRPr lang="en-IN" sz="1100" dirty="0">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0393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DCE0F-17C7-E497-10C1-BC14608AAF96}"/>
              </a:ext>
            </a:extLst>
          </p:cNvPr>
          <p:cNvSpPr>
            <a:spLocks noGrp="1"/>
          </p:cNvSpPr>
          <p:nvPr>
            <p:ph type="ctrTitle"/>
          </p:nvPr>
        </p:nvSpPr>
        <p:spPr>
          <a:xfrm>
            <a:off x="256032" y="0"/>
            <a:ext cx="8423148" cy="510539"/>
          </a:xfrm>
        </p:spPr>
        <p:txBody>
          <a:bodyPr/>
          <a:lstStyle/>
          <a:p>
            <a:r>
              <a:rPr lang="en-IN" dirty="0"/>
              <a:t>Spring AI RAG </a:t>
            </a:r>
          </a:p>
        </p:txBody>
      </p:sp>
      <p:pic>
        <p:nvPicPr>
          <p:cNvPr id="1028" name="Picture 4" descr="Spring AI RAG">
            <a:extLst>
              <a:ext uri="{FF2B5EF4-FFF2-40B4-BE49-F238E27FC236}">
                <a16:creationId xmlns:a16="http://schemas.microsoft.com/office/drawing/2014/main" id="{95AE4050-2109-4EE1-B576-878D96BC94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240" y="612776"/>
            <a:ext cx="7879080" cy="4359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171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580E9-DD60-E1A7-177E-54E5622E7FB5}"/>
              </a:ext>
            </a:extLst>
          </p:cNvPr>
          <p:cNvSpPr>
            <a:spLocks noGrp="1"/>
          </p:cNvSpPr>
          <p:nvPr>
            <p:ph type="ctrTitle"/>
          </p:nvPr>
        </p:nvSpPr>
        <p:spPr>
          <a:xfrm>
            <a:off x="263070" y="258808"/>
            <a:ext cx="8631936" cy="464346"/>
          </a:xfrm>
        </p:spPr>
        <p:txBody>
          <a:bodyPr/>
          <a:lstStyle/>
          <a:p>
            <a:r>
              <a:rPr lang="en-IN" dirty="0"/>
              <a:t>Traditional PDF Search vs Spring AI RAG Search </a:t>
            </a:r>
          </a:p>
        </p:txBody>
      </p:sp>
      <p:graphicFrame>
        <p:nvGraphicFramePr>
          <p:cNvPr id="6" name="Table 5">
            <a:extLst>
              <a:ext uri="{FF2B5EF4-FFF2-40B4-BE49-F238E27FC236}">
                <a16:creationId xmlns:a16="http://schemas.microsoft.com/office/drawing/2014/main" id="{53CB5C34-71FC-BD10-E1A7-D8722C835EB1}"/>
              </a:ext>
            </a:extLst>
          </p:cNvPr>
          <p:cNvGraphicFramePr>
            <a:graphicFrameLocks noGrp="1"/>
          </p:cNvGraphicFramePr>
          <p:nvPr>
            <p:extLst>
              <p:ext uri="{D42A27DB-BD31-4B8C-83A1-F6EECF244321}">
                <p14:modId xmlns:p14="http://schemas.microsoft.com/office/powerpoint/2010/main" val="1736929125"/>
              </p:ext>
            </p:extLst>
          </p:nvPr>
        </p:nvGraphicFramePr>
        <p:xfrm>
          <a:off x="311051" y="1015999"/>
          <a:ext cx="7195396" cy="1849083"/>
        </p:xfrm>
        <a:graphic>
          <a:graphicData uri="http://schemas.openxmlformats.org/drawingml/2006/table">
            <a:tbl>
              <a:tblPr firstRow="1" bandRow="1">
                <a:tableStyleId>{5C22544A-7EE6-4342-B048-85BDC9FD1C3A}</a:tableStyleId>
              </a:tblPr>
              <a:tblGrid>
                <a:gridCol w="2281408">
                  <a:extLst>
                    <a:ext uri="{9D8B030D-6E8A-4147-A177-3AD203B41FA5}">
                      <a16:colId xmlns:a16="http://schemas.microsoft.com/office/drawing/2014/main" val="3743073374"/>
                    </a:ext>
                  </a:extLst>
                </a:gridCol>
                <a:gridCol w="2456994">
                  <a:extLst>
                    <a:ext uri="{9D8B030D-6E8A-4147-A177-3AD203B41FA5}">
                      <a16:colId xmlns:a16="http://schemas.microsoft.com/office/drawing/2014/main" val="2171143269"/>
                    </a:ext>
                  </a:extLst>
                </a:gridCol>
                <a:gridCol w="2456994">
                  <a:extLst>
                    <a:ext uri="{9D8B030D-6E8A-4147-A177-3AD203B41FA5}">
                      <a16:colId xmlns:a16="http://schemas.microsoft.com/office/drawing/2014/main" val="3106877381"/>
                    </a:ext>
                  </a:extLst>
                </a:gridCol>
              </a:tblGrid>
              <a:tr h="629883">
                <a:tc>
                  <a:txBody>
                    <a:bodyPr/>
                    <a:lstStyle/>
                    <a:p>
                      <a:r>
                        <a:rPr lang="en-IN" sz="1200" dirty="0"/>
                        <a:t>Feature</a:t>
                      </a:r>
                    </a:p>
                  </a:txBody>
                  <a:tcPr anchor="ctr"/>
                </a:tc>
                <a:tc>
                  <a:txBody>
                    <a:bodyPr/>
                    <a:lstStyle/>
                    <a:p>
                      <a:r>
                        <a:rPr lang="en-IN" sz="1200" dirty="0"/>
                        <a:t>Traditional PDF Search</a:t>
                      </a:r>
                    </a:p>
                  </a:txBody>
                  <a:tcPr anchor="ctr"/>
                </a:tc>
                <a:tc>
                  <a:txBody>
                    <a:bodyPr/>
                    <a:lstStyle/>
                    <a:p>
                      <a:r>
                        <a:rPr lang="en-IN" sz="1200" dirty="0"/>
                        <a:t>Spring AI RAG</a:t>
                      </a:r>
                    </a:p>
                  </a:txBody>
                  <a:tcPr anchor="ctr"/>
                </a:tc>
                <a:extLst>
                  <a:ext uri="{0D108BD9-81ED-4DB2-BD59-A6C34878D82A}">
                    <a16:rowId xmlns:a16="http://schemas.microsoft.com/office/drawing/2014/main" val="3786102449"/>
                  </a:ext>
                </a:extLst>
              </a:tr>
              <a:tr h="205543">
                <a:tc>
                  <a:txBody>
                    <a:bodyPr/>
                    <a:lstStyle/>
                    <a:p>
                      <a:r>
                        <a:rPr lang="en-IN" sz="1000" dirty="0"/>
                        <a:t>Search Mechanism</a:t>
                      </a:r>
                    </a:p>
                  </a:txBody>
                  <a:tcPr anchor="ctr"/>
                </a:tc>
                <a:tc>
                  <a:txBody>
                    <a:bodyPr/>
                    <a:lstStyle/>
                    <a:p>
                      <a:r>
                        <a:rPr lang="en-IN" sz="1000"/>
                        <a:t>Keyword-based</a:t>
                      </a:r>
                    </a:p>
                  </a:txBody>
                  <a:tcPr anchor="ctr"/>
                </a:tc>
                <a:tc>
                  <a:txBody>
                    <a:bodyPr/>
                    <a:lstStyle/>
                    <a:p>
                      <a:r>
                        <a:rPr lang="en-IN" sz="1000"/>
                        <a:t>Context-aware</a:t>
                      </a:r>
                    </a:p>
                  </a:txBody>
                  <a:tcPr anchor="ctr"/>
                </a:tc>
                <a:extLst>
                  <a:ext uri="{0D108BD9-81ED-4DB2-BD59-A6C34878D82A}">
                    <a16:rowId xmlns:a16="http://schemas.microsoft.com/office/drawing/2014/main" val="3649559593"/>
                  </a:ext>
                </a:extLst>
              </a:tr>
              <a:tr h="205543">
                <a:tc>
                  <a:txBody>
                    <a:bodyPr/>
                    <a:lstStyle/>
                    <a:p>
                      <a:r>
                        <a:rPr lang="en-IN" sz="1000"/>
                        <a:t>Result Type</a:t>
                      </a:r>
                    </a:p>
                  </a:txBody>
                  <a:tcPr anchor="ctr"/>
                </a:tc>
                <a:tc>
                  <a:txBody>
                    <a:bodyPr/>
                    <a:lstStyle/>
                    <a:p>
                      <a:r>
                        <a:rPr lang="en-IN" sz="1000"/>
                        <a:t>Exact text match</a:t>
                      </a:r>
                    </a:p>
                  </a:txBody>
                  <a:tcPr anchor="ctr"/>
                </a:tc>
                <a:tc>
                  <a:txBody>
                    <a:bodyPr/>
                    <a:lstStyle/>
                    <a:p>
                      <a:r>
                        <a:rPr lang="en-IN" sz="1000"/>
                        <a:t>AI-generated response</a:t>
                      </a:r>
                    </a:p>
                  </a:txBody>
                  <a:tcPr anchor="ctr"/>
                </a:tc>
                <a:extLst>
                  <a:ext uri="{0D108BD9-81ED-4DB2-BD59-A6C34878D82A}">
                    <a16:rowId xmlns:a16="http://schemas.microsoft.com/office/drawing/2014/main" val="3978902329"/>
                  </a:ext>
                </a:extLst>
              </a:tr>
              <a:tr h="205543">
                <a:tc>
                  <a:txBody>
                    <a:bodyPr/>
                    <a:lstStyle/>
                    <a:p>
                      <a:r>
                        <a:rPr lang="en-IN" sz="1000" dirty="0"/>
                        <a:t>Multi-document Search</a:t>
                      </a:r>
                    </a:p>
                  </a:txBody>
                  <a:tcPr anchor="ctr"/>
                </a:tc>
                <a:tc>
                  <a:txBody>
                    <a:bodyPr/>
                    <a:lstStyle/>
                    <a:p>
                      <a:r>
                        <a:rPr lang="en-IN" sz="1000"/>
                        <a:t>Limited</a:t>
                      </a:r>
                    </a:p>
                  </a:txBody>
                  <a:tcPr anchor="ctr"/>
                </a:tc>
                <a:tc>
                  <a:txBody>
                    <a:bodyPr/>
                    <a:lstStyle/>
                    <a:p>
                      <a:r>
                        <a:rPr lang="en-IN" sz="1000"/>
                        <a:t>Scalable across sources</a:t>
                      </a:r>
                    </a:p>
                  </a:txBody>
                  <a:tcPr anchor="ctr"/>
                </a:tc>
                <a:extLst>
                  <a:ext uri="{0D108BD9-81ED-4DB2-BD59-A6C34878D82A}">
                    <a16:rowId xmlns:a16="http://schemas.microsoft.com/office/drawing/2014/main" val="2615131330"/>
                  </a:ext>
                </a:extLst>
              </a:tr>
              <a:tr h="229451">
                <a:tc>
                  <a:txBody>
                    <a:bodyPr/>
                    <a:lstStyle/>
                    <a:p>
                      <a:r>
                        <a:rPr lang="en-IN" sz="1000"/>
                        <a:t>Context Understanding</a:t>
                      </a:r>
                    </a:p>
                  </a:txBody>
                  <a:tcPr anchor="ctr"/>
                </a:tc>
                <a:tc>
                  <a:txBody>
                    <a:bodyPr/>
                    <a:lstStyle/>
                    <a:p>
                      <a:r>
                        <a:rPr lang="en-IN" sz="1000"/>
                        <a:t>No</a:t>
                      </a:r>
                    </a:p>
                  </a:txBody>
                  <a:tcPr anchor="ctr"/>
                </a:tc>
                <a:tc>
                  <a:txBody>
                    <a:bodyPr/>
                    <a:lstStyle/>
                    <a:p>
                      <a:r>
                        <a:rPr lang="en-IN" sz="1000"/>
                        <a:t>Yes</a:t>
                      </a:r>
                    </a:p>
                  </a:txBody>
                  <a:tcPr anchor="ctr"/>
                </a:tc>
                <a:extLst>
                  <a:ext uri="{0D108BD9-81ED-4DB2-BD59-A6C34878D82A}">
                    <a16:rowId xmlns:a16="http://schemas.microsoft.com/office/drawing/2014/main" val="3835295014"/>
                  </a:ext>
                </a:extLst>
              </a:tr>
              <a:tr h="224079">
                <a:tc>
                  <a:txBody>
                    <a:bodyPr/>
                    <a:lstStyle/>
                    <a:p>
                      <a:r>
                        <a:rPr lang="en-IN" sz="1000" dirty="0"/>
                        <a:t>Integration with AI</a:t>
                      </a:r>
                    </a:p>
                  </a:txBody>
                  <a:tcPr anchor="ctr"/>
                </a:tc>
                <a:tc>
                  <a:txBody>
                    <a:bodyPr/>
                    <a:lstStyle/>
                    <a:p>
                      <a:r>
                        <a:rPr lang="en-IN" sz="1000"/>
                        <a:t>No</a:t>
                      </a:r>
                    </a:p>
                  </a:txBody>
                  <a:tcPr anchor="ctr"/>
                </a:tc>
                <a:tc>
                  <a:txBody>
                    <a:bodyPr/>
                    <a:lstStyle/>
                    <a:p>
                      <a:r>
                        <a:rPr lang="en-IN" sz="1000" dirty="0"/>
                        <a:t>Yes</a:t>
                      </a:r>
                    </a:p>
                  </a:txBody>
                  <a:tcPr anchor="ctr"/>
                </a:tc>
                <a:extLst>
                  <a:ext uri="{0D108BD9-81ED-4DB2-BD59-A6C34878D82A}">
                    <a16:rowId xmlns:a16="http://schemas.microsoft.com/office/drawing/2014/main" val="591756016"/>
                  </a:ext>
                </a:extLst>
              </a:tr>
            </a:tbl>
          </a:graphicData>
        </a:graphic>
      </p:graphicFrame>
    </p:spTree>
    <p:extLst>
      <p:ext uri="{BB962C8B-B14F-4D97-AF65-F5344CB8AC3E}">
        <p14:creationId xmlns:p14="http://schemas.microsoft.com/office/powerpoint/2010/main" val="1096605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87839D05-3CA4-487C-ACFB-D114A271968A}"/>
              </a:ext>
            </a:extLst>
          </p:cNvPr>
          <p:cNvPicPr>
            <a:picLocks noChangeAspect="1"/>
          </p:cNvPicPr>
          <p:nvPr/>
        </p:nvPicPr>
        <p:blipFill rotWithShape="1">
          <a:blip r:embed="rId2"/>
          <a:srcRect l="1337"/>
          <a:stretch/>
        </p:blipFill>
        <p:spPr>
          <a:xfrm flipH="1">
            <a:off x="0" y="-1"/>
            <a:ext cx="9144000" cy="5209775"/>
          </a:xfrm>
          <a:prstGeom prst="rect">
            <a:avLst/>
          </a:prstGeom>
        </p:spPr>
      </p:pic>
      <p:sp>
        <p:nvSpPr>
          <p:cNvPr id="89" name="Title 1">
            <a:extLst>
              <a:ext uri="{FF2B5EF4-FFF2-40B4-BE49-F238E27FC236}">
                <a16:creationId xmlns:a16="http://schemas.microsoft.com/office/drawing/2014/main" id="{4A30603F-0117-594A-A2F9-1101720D90C3}"/>
              </a:ext>
            </a:extLst>
          </p:cNvPr>
          <p:cNvSpPr txBox="1">
            <a:spLocks/>
          </p:cNvSpPr>
          <p:nvPr/>
        </p:nvSpPr>
        <p:spPr>
          <a:xfrm>
            <a:off x="445712" y="343748"/>
            <a:ext cx="3476621" cy="707338"/>
          </a:xfrm>
          <a:prstGeom prst="rect">
            <a:avLst/>
          </a:prstGeom>
          <a:noFill/>
          <a:ln w="9525">
            <a:noFill/>
            <a:miter lim="800000"/>
            <a:headEnd/>
            <a:tailEnd/>
          </a:ln>
        </p:spPr>
        <p:txBody>
          <a:bodyPr vert="horz" wrap="square" lIns="0" tIns="34290" rIns="68580" bIns="34290" numCol="1" rtlCol="0" anchor="t" anchorCtr="0" compatLnSpc="1">
            <a:prstTxWarp prst="textNoShape">
              <a:avLst/>
            </a:prstTxWarp>
            <a:noAutofit/>
          </a:bodyPr>
          <a:lstStyle>
            <a:defPPr>
              <a:defRPr lang="en-US"/>
            </a:defPPr>
            <a:lvl1pPr defTabSz="609585">
              <a:lnSpc>
                <a:spcPct val="100000"/>
              </a:lnSpc>
              <a:spcBef>
                <a:spcPct val="0"/>
              </a:spcBef>
              <a:buNone/>
              <a:tabLst>
                <a:tab pos="609585" algn="l"/>
              </a:tabLst>
              <a:defRPr kumimoji="0" lang="en-US" sz="3200" b="1" i="0" u="none" strike="noStrike" cap="none" spc="0" normalizeH="0" baseline="0" noProof="0" dirty="0">
                <a:ln>
                  <a:noFill/>
                </a:ln>
                <a:solidFill>
                  <a:schemeClr val="tx2"/>
                </a:solidFill>
                <a:effectLst/>
                <a:uLnTx/>
                <a:uFillTx/>
                <a:latin typeface="Calibri" panose="020F0502020204030204" pitchFamily="34" charset="0"/>
                <a:cs typeface="Calibri" panose="020F0502020204030204" pitchFamily="34" charset="0"/>
              </a:defRPr>
            </a:lvl1pPr>
          </a:lstStyle>
          <a:p>
            <a:pPr defTabSz="457189">
              <a:tabLst>
                <a:tab pos="457189" algn="l"/>
              </a:tabLst>
              <a:defRPr/>
            </a:pPr>
            <a:r>
              <a:rPr lang="en-GB" sz="2400" dirty="0">
                <a:latin typeface="Arial" panose="020B0604020202020204" pitchFamily="34" charset="0"/>
                <a:cs typeface="Arial" panose="020B0604020202020204" pitchFamily="34" charset="0"/>
                <a:sym typeface="Helvetica"/>
              </a:rPr>
              <a:t>Agenda</a:t>
            </a:r>
            <a:endParaRPr lang="en-US" sz="2400" dirty="0">
              <a:latin typeface="Arial" panose="020B0604020202020204" pitchFamily="34" charset="0"/>
              <a:cs typeface="Arial" panose="020B0604020202020204" pitchFamily="34" charset="0"/>
              <a:sym typeface="Helvetica"/>
            </a:endParaRPr>
          </a:p>
        </p:txBody>
      </p:sp>
      <p:graphicFrame>
        <p:nvGraphicFramePr>
          <p:cNvPr id="2" name="Table 2">
            <a:extLst>
              <a:ext uri="{FF2B5EF4-FFF2-40B4-BE49-F238E27FC236}">
                <a16:creationId xmlns:a16="http://schemas.microsoft.com/office/drawing/2014/main" id="{222CDF2D-0198-4176-A3F2-E16D52079D98}"/>
              </a:ext>
            </a:extLst>
          </p:cNvPr>
          <p:cNvGraphicFramePr>
            <a:graphicFrameLocks noGrp="1"/>
          </p:cNvGraphicFramePr>
          <p:nvPr>
            <p:extLst>
              <p:ext uri="{D42A27DB-BD31-4B8C-83A1-F6EECF244321}">
                <p14:modId xmlns:p14="http://schemas.microsoft.com/office/powerpoint/2010/main" val="3521770522"/>
              </p:ext>
            </p:extLst>
          </p:nvPr>
        </p:nvGraphicFramePr>
        <p:xfrm>
          <a:off x="663513" y="1394835"/>
          <a:ext cx="5254687" cy="2743200"/>
        </p:xfrm>
        <a:graphic>
          <a:graphicData uri="http://schemas.openxmlformats.org/drawingml/2006/table">
            <a:tbl>
              <a:tblPr firstRow="1" bandRow="1">
                <a:tableStyleId>{5C22544A-7EE6-4342-B048-85BDC9FD1C3A}</a:tableStyleId>
              </a:tblPr>
              <a:tblGrid>
                <a:gridCol w="566201">
                  <a:extLst>
                    <a:ext uri="{9D8B030D-6E8A-4147-A177-3AD203B41FA5}">
                      <a16:colId xmlns:a16="http://schemas.microsoft.com/office/drawing/2014/main" val="4009418389"/>
                    </a:ext>
                  </a:extLst>
                </a:gridCol>
                <a:gridCol w="4688486">
                  <a:extLst>
                    <a:ext uri="{9D8B030D-6E8A-4147-A177-3AD203B41FA5}">
                      <a16:colId xmlns:a16="http://schemas.microsoft.com/office/drawing/2014/main" val="2855263381"/>
                    </a:ext>
                  </a:extLst>
                </a:gridCol>
              </a:tblGrid>
              <a:tr h="548640">
                <a:tc>
                  <a:txBody>
                    <a:bodyPr/>
                    <a:lstStyle/>
                    <a:p>
                      <a:pPr algn="ctr"/>
                      <a:r>
                        <a:rPr lang="en-IN" sz="1800" b="1" kern="1200" dirty="0">
                          <a:solidFill>
                            <a:schemeClr val="bg1"/>
                          </a:solidFill>
                          <a:latin typeface="+mn-lt"/>
                          <a:ea typeface="+mn-ea"/>
                          <a:cs typeface="Calibri" panose="020F0502020204030204" pitchFamily="34" charset="0"/>
                        </a:rPr>
                        <a:t>01</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rgbClr val="D11F28"/>
                    </a:solidFill>
                  </a:tcPr>
                </a:tc>
                <a:tc>
                  <a:txBody>
                    <a:bodyPr/>
                    <a:lstStyle/>
                    <a:p>
                      <a:r>
                        <a:rPr lang="en-IN" sz="1800" b="1" kern="1200" dirty="0">
                          <a:solidFill>
                            <a:schemeClr val="tx1">
                              <a:lumMod val="95000"/>
                              <a:lumOff val="5000"/>
                            </a:schemeClr>
                          </a:solidFill>
                          <a:latin typeface="+mn-lt"/>
                          <a:ea typeface="+mn-ea"/>
                          <a:cs typeface="Calibri" panose="020F0502020204030204" pitchFamily="34" charset="0"/>
                        </a:rPr>
                        <a:t>Problem Statement / Challenges </a:t>
                      </a:r>
                    </a:p>
                  </a:txBody>
                  <a:tcPr anchor="ctr">
                    <a:lnL w="38100" cap="flat" cmpd="sng" algn="ctr">
                      <a:solidFill>
                        <a:schemeClr val="bg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5113599"/>
                  </a:ext>
                </a:extLst>
              </a:tr>
              <a:tr h="548640">
                <a:tc>
                  <a:txBody>
                    <a:bodyPr/>
                    <a:lstStyle/>
                    <a:p>
                      <a:pPr algn="ctr"/>
                      <a:r>
                        <a:rPr lang="en-IN" sz="1800" b="1" dirty="0">
                          <a:solidFill>
                            <a:schemeClr val="bg1"/>
                          </a:solidFill>
                          <a:latin typeface="+mn-lt"/>
                          <a:cs typeface="Calibri" panose="020F0502020204030204" pitchFamily="34" charset="0"/>
                        </a:rPr>
                        <a:t>02</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rgbClr val="F79E1B"/>
                    </a:solidFill>
                  </a:tcPr>
                </a:tc>
                <a:tc>
                  <a:txBody>
                    <a:bodyPr/>
                    <a:lstStyle/>
                    <a:p>
                      <a:r>
                        <a:rPr lang="en-US" sz="1800" b="1" kern="1200" dirty="0">
                          <a:solidFill>
                            <a:schemeClr val="tx1">
                              <a:lumMod val="95000"/>
                              <a:lumOff val="5000"/>
                            </a:schemeClr>
                          </a:solidFill>
                          <a:latin typeface="+mn-lt"/>
                          <a:ea typeface="+mn-ea"/>
                          <a:cs typeface="Calibri" panose="020F0502020204030204" pitchFamily="34" charset="0"/>
                        </a:rPr>
                        <a:t>Current Process</a:t>
                      </a:r>
                    </a:p>
                  </a:txBody>
                  <a:tcPr anchor="ctr">
                    <a:lnL w="38100" cap="flat" cmpd="sng" algn="ctr">
                      <a:solidFill>
                        <a:schemeClr val="bg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12337645"/>
                  </a:ext>
                </a:extLst>
              </a:tr>
              <a:tr h="548640">
                <a:tc>
                  <a:txBody>
                    <a:bodyPr/>
                    <a:lstStyle/>
                    <a:p>
                      <a:pPr algn="ctr"/>
                      <a:r>
                        <a:rPr lang="en-IN" sz="1800" b="1" dirty="0">
                          <a:solidFill>
                            <a:schemeClr val="bg1"/>
                          </a:solidFill>
                          <a:latin typeface="+mn-lt"/>
                          <a:cs typeface="Calibri" panose="020F0502020204030204" pitchFamily="34" charset="0"/>
                        </a:rPr>
                        <a:t>03</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rgbClr val="D11F28"/>
                    </a:solidFill>
                  </a:tcPr>
                </a:tc>
                <a:tc>
                  <a:txBody>
                    <a:bodyPr/>
                    <a:lstStyle/>
                    <a:p>
                      <a:pPr marL="0" algn="l" defTabSz="609585" rtl="0" eaLnBrk="1" latinLnBrk="0" hangingPunct="1"/>
                      <a:r>
                        <a:rPr lang="en-IN" sz="1800" b="1" kern="1200" dirty="0">
                          <a:solidFill>
                            <a:schemeClr val="tx1">
                              <a:lumMod val="95000"/>
                              <a:lumOff val="5000"/>
                            </a:schemeClr>
                          </a:solidFill>
                          <a:latin typeface="+mn-lt"/>
                          <a:ea typeface="+mn-ea"/>
                          <a:cs typeface="Calibri" panose="020F0502020204030204" pitchFamily="34" charset="0"/>
                        </a:rPr>
                        <a:t>To be Process</a:t>
                      </a:r>
                    </a:p>
                  </a:txBody>
                  <a:tcPr anchor="ctr">
                    <a:lnL w="38100" cap="flat" cmpd="sng" algn="ctr">
                      <a:solidFill>
                        <a:schemeClr val="bg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866020"/>
                  </a:ext>
                </a:extLst>
              </a:tr>
              <a:tr h="548640">
                <a:tc>
                  <a:txBody>
                    <a:bodyPr/>
                    <a:lstStyle/>
                    <a:p>
                      <a:pPr algn="ctr"/>
                      <a:r>
                        <a:rPr lang="en-IN" sz="1800" b="1" dirty="0">
                          <a:solidFill>
                            <a:schemeClr val="bg1"/>
                          </a:solidFill>
                          <a:latin typeface="+mn-lt"/>
                          <a:cs typeface="Calibri" panose="020F0502020204030204" pitchFamily="34" charset="0"/>
                        </a:rPr>
                        <a:t>04</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rgbClr val="F79E1B"/>
                    </a:solidFill>
                  </a:tcPr>
                </a:tc>
                <a:tc>
                  <a:txBody>
                    <a:bodyPr/>
                    <a:lstStyle/>
                    <a:p>
                      <a:pPr marL="0" algn="l" defTabSz="609585" rtl="0" eaLnBrk="1" latinLnBrk="0" hangingPunct="1"/>
                      <a:r>
                        <a:rPr lang="en-IN" sz="1800" b="1" kern="1200" dirty="0">
                          <a:solidFill>
                            <a:schemeClr val="tx1">
                              <a:lumMod val="95000"/>
                              <a:lumOff val="5000"/>
                            </a:schemeClr>
                          </a:solidFill>
                          <a:latin typeface="+mn-lt"/>
                          <a:ea typeface="+mn-ea"/>
                          <a:cs typeface="Calibri" panose="020F0502020204030204" pitchFamily="34" charset="0"/>
                        </a:rPr>
                        <a:t>Envisaged Benefits </a:t>
                      </a:r>
                    </a:p>
                  </a:txBody>
                  <a:tcPr anchor="ctr">
                    <a:lnL w="38100" cap="flat" cmpd="sng" algn="ctr">
                      <a:solidFill>
                        <a:schemeClr val="bg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09059990"/>
                  </a:ext>
                </a:extLst>
              </a:tr>
              <a:tr h="548640">
                <a:tc>
                  <a:txBody>
                    <a:bodyPr/>
                    <a:lstStyle/>
                    <a:p>
                      <a:pPr algn="ctr"/>
                      <a:r>
                        <a:rPr lang="en-IN" sz="1800" b="1" dirty="0">
                          <a:solidFill>
                            <a:schemeClr val="bg1"/>
                          </a:solidFill>
                          <a:latin typeface="+mn-lt"/>
                          <a:cs typeface="Calibri" panose="020F0502020204030204" pitchFamily="34" charset="0"/>
                        </a:rPr>
                        <a:t>05</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rgbClr val="D11F28"/>
                    </a:solidFill>
                  </a:tcPr>
                </a:tc>
                <a:tc>
                  <a:txBody>
                    <a:bodyPr/>
                    <a:lstStyle/>
                    <a:p>
                      <a:pPr marL="0" algn="l" defTabSz="609585" rtl="0" eaLnBrk="1" latinLnBrk="0" hangingPunct="1"/>
                      <a:r>
                        <a:rPr lang="en-IN" sz="1800" b="1" kern="1200" dirty="0">
                          <a:solidFill>
                            <a:schemeClr val="tx1">
                              <a:lumMod val="95000"/>
                              <a:lumOff val="5000"/>
                            </a:schemeClr>
                          </a:solidFill>
                          <a:latin typeface="+mn-lt"/>
                          <a:ea typeface="+mn-ea"/>
                          <a:cs typeface="Calibri" panose="020F0502020204030204" pitchFamily="34" charset="0"/>
                        </a:rPr>
                        <a:t>Support Needed</a:t>
                      </a:r>
                    </a:p>
                  </a:txBody>
                  <a:tcPr anchor="ctr">
                    <a:lnL w="38100" cap="flat" cmpd="sng" algn="ctr">
                      <a:solidFill>
                        <a:schemeClr val="bg1"/>
                      </a:solid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11449093"/>
                  </a:ext>
                </a:extLst>
              </a:tr>
            </a:tbl>
          </a:graphicData>
        </a:graphic>
      </p:graphicFrame>
    </p:spTree>
    <p:extLst>
      <p:ext uri="{BB962C8B-B14F-4D97-AF65-F5344CB8AC3E}">
        <p14:creationId xmlns:p14="http://schemas.microsoft.com/office/powerpoint/2010/main" val="1018208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FE8426-B30A-94E9-9B85-BFCEC7CC0327}"/>
              </a:ext>
            </a:extLst>
          </p:cNvPr>
          <p:cNvSpPr>
            <a:spLocks noGrp="1"/>
          </p:cNvSpPr>
          <p:nvPr>
            <p:ph type="ctrTitle"/>
          </p:nvPr>
        </p:nvSpPr>
        <p:spPr>
          <a:xfrm>
            <a:off x="263070" y="258807"/>
            <a:ext cx="8631936" cy="461665"/>
          </a:xfrm>
        </p:spPr>
        <p:txBody>
          <a:bodyPr>
            <a:spAutoFit/>
          </a:bodyPr>
          <a:lstStyle/>
          <a:p>
            <a:r>
              <a:rPr lang="en-US" dirty="0"/>
              <a:t>What we heard.</a:t>
            </a:r>
          </a:p>
        </p:txBody>
      </p:sp>
      <p:grpSp>
        <p:nvGrpSpPr>
          <p:cNvPr id="1249" name="Group 1248">
            <a:extLst>
              <a:ext uri="{FF2B5EF4-FFF2-40B4-BE49-F238E27FC236}">
                <a16:creationId xmlns:a16="http://schemas.microsoft.com/office/drawing/2014/main" id="{D114052E-E704-2AD8-86E9-DD5E0DFB8CEE}"/>
              </a:ext>
            </a:extLst>
          </p:cNvPr>
          <p:cNvGrpSpPr/>
          <p:nvPr/>
        </p:nvGrpSpPr>
        <p:grpSpPr>
          <a:xfrm>
            <a:off x="-29347" y="946007"/>
            <a:ext cx="1684891" cy="3939653"/>
            <a:chOff x="-29346" y="1464744"/>
            <a:chExt cx="1463040" cy="3420916"/>
          </a:xfrm>
        </p:grpSpPr>
        <p:sp>
          <p:nvSpPr>
            <p:cNvPr id="1250" name="Oval 1249">
              <a:extLst>
                <a:ext uri="{FF2B5EF4-FFF2-40B4-BE49-F238E27FC236}">
                  <a16:creationId xmlns:a16="http://schemas.microsoft.com/office/drawing/2014/main" id="{9DC38CEF-ECE6-DBAC-9F3C-45FBEE06F312}"/>
                </a:ext>
              </a:extLst>
            </p:cNvPr>
            <p:cNvSpPr/>
            <p:nvPr/>
          </p:nvSpPr>
          <p:spPr>
            <a:xfrm>
              <a:off x="176553" y="3971260"/>
              <a:ext cx="914400" cy="914400"/>
            </a:xfrm>
            <a:prstGeom prst="ellipse">
              <a:avLst/>
            </a:prstGeom>
            <a:pattFill prst="wdDnDiag">
              <a:fgClr>
                <a:srgbClr val="ECBD34"/>
              </a:fgClr>
              <a:bgClr>
                <a:schemeClr val="bg1"/>
              </a:bgClr>
            </a:patt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sp>
          <p:nvSpPr>
            <p:cNvPr id="1251" name="Freeform: Shape 1250">
              <a:extLst>
                <a:ext uri="{FF2B5EF4-FFF2-40B4-BE49-F238E27FC236}">
                  <a16:creationId xmlns:a16="http://schemas.microsoft.com/office/drawing/2014/main" id="{6953D091-6A7C-B7CA-5100-517FBA525BBE}"/>
                </a:ext>
              </a:extLst>
            </p:cNvPr>
            <p:cNvSpPr>
              <a:spLocks noChangeAspect="1"/>
            </p:cNvSpPr>
            <p:nvPr/>
          </p:nvSpPr>
          <p:spPr>
            <a:xfrm rot="16200000">
              <a:off x="-930673" y="2381411"/>
              <a:ext cx="3147091" cy="1313758"/>
            </a:xfrm>
            <a:custGeom>
              <a:avLst/>
              <a:gdLst>
                <a:gd name="connsiteX0" fmla="*/ 0 w 3147090"/>
                <a:gd name="connsiteY0" fmla="*/ 0 h 1313757"/>
                <a:gd name="connsiteX1" fmla="*/ 3147090 w 3147090"/>
                <a:gd name="connsiteY1" fmla="*/ 0 h 1313757"/>
                <a:gd name="connsiteX2" fmla="*/ 3141638 w 3147090"/>
                <a:gd name="connsiteY2" fmla="*/ 35724 h 1313757"/>
                <a:gd name="connsiteX3" fmla="*/ 1573545 w 3147090"/>
                <a:gd name="connsiteY3" fmla="*/ 1313757 h 1313757"/>
                <a:gd name="connsiteX4" fmla="*/ 5452 w 3147090"/>
                <a:gd name="connsiteY4" fmla="*/ 35724 h 131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7090" h="1313757">
                  <a:moveTo>
                    <a:pt x="0" y="0"/>
                  </a:moveTo>
                  <a:lnTo>
                    <a:pt x="3147090" y="0"/>
                  </a:lnTo>
                  <a:lnTo>
                    <a:pt x="3141638" y="35724"/>
                  </a:lnTo>
                  <a:cubicBezTo>
                    <a:pt x="2992387" y="765096"/>
                    <a:pt x="2347040" y="1313757"/>
                    <a:pt x="1573545" y="1313757"/>
                  </a:cubicBezTo>
                  <a:cubicBezTo>
                    <a:pt x="800051" y="1313757"/>
                    <a:pt x="154703" y="765096"/>
                    <a:pt x="5452" y="35724"/>
                  </a:cubicBezTo>
                  <a:close/>
                </a:path>
              </a:pathLst>
            </a:custGeom>
            <a:solidFill>
              <a:srgbClr val="D11F28"/>
            </a:soli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grpSp>
          <p:nvGrpSpPr>
            <p:cNvPr id="1252" name="Group 1251">
              <a:extLst>
                <a:ext uri="{FF2B5EF4-FFF2-40B4-BE49-F238E27FC236}">
                  <a16:creationId xmlns:a16="http://schemas.microsoft.com/office/drawing/2014/main" id="{5F0566F9-6A05-A683-DA96-0C55325A29A7}"/>
                </a:ext>
              </a:extLst>
            </p:cNvPr>
            <p:cNvGrpSpPr>
              <a:grpSpLocks noChangeAspect="1"/>
            </p:cNvGrpSpPr>
            <p:nvPr/>
          </p:nvGrpSpPr>
          <p:grpSpPr>
            <a:xfrm>
              <a:off x="-29346" y="1540169"/>
              <a:ext cx="1463040" cy="1464303"/>
              <a:chOff x="256581" y="1366337"/>
              <a:chExt cx="2412665" cy="2414746"/>
            </a:xfrm>
          </p:grpSpPr>
          <p:grpSp>
            <p:nvGrpSpPr>
              <p:cNvPr id="1255" name="Group 1254">
                <a:extLst>
                  <a:ext uri="{FF2B5EF4-FFF2-40B4-BE49-F238E27FC236}">
                    <a16:creationId xmlns:a16="http://schemas.microsoft.com/office/drawing/2014/main" id="{630F28E3-5F8B-688D-6EA5-51711E14468B}"/>
                  </a:ext>
                </a:extLst>
              </p:cNvPr>
              <p:cNvGrpSpPr/>
              <p:nvPr/>
            </p:nvGrpSpPr>
            <p:grpSpPr>
              <a:xfrm flipH="1">
                <a:off x="256581" y="1366337"/>
                <a:ext cx="2412665" cy="2414746"/>
                <a:chOff x="424583" y="1392845"/>
                <a:chExt cx="2609701" cy="2611952"/>
              </a:xfrm>
            </p:grpSpPr>
            <p:sp>
              <p:nvSpPr>
                <p:cNvPr id="1257" name="Oval 1256">
                  <a:extLst>
                    <a:ext uri="{FF2B5EF4-FFF2-40B4-BE49-F238E27FC236}">
                      <a16:creationId xmlns:a16="http://schemas.microsoft.com/office/drawing/2014/main" id="{766828D4-C29B-5BFB-6363-F5957DA7470D}"/>
                    </a:ext>
                  </a:extLst>
                </p:cNvPr>
                <p:cNvSpPr/>
                <p:nvPr/>
              </p:nvSpPr>
              <p:spPr>
                <a:xfrm flipH="1">
                  <a:off x="465995" y="1433615"/>
                  <a:ext cx="2526876" cy="2530412"/>
                </a:xfrm>
                <a:prstGeom prst="ellipse">
                  <a:avLst/>
                </a:prstGeom>
                <a:solidFill>
                  <a:schemeClr val="bg1"/>
                </a:solidFill>
                <a:ln w="6350" cap="flat">
                  <a:solidFill>
                    <a:schemeClr val="bg2"/>
                  </a:solidFill>
                  <a:prstDash val="solid"/>
                  <a:miter/>
                </a:ln>
              </p:spPr>
              <p:txBody>
                <a:bodyPr wrap="square" rtlCol="0" anchor="ctr">
                  <a:no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IN" sz="135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sp>
              <p:nvSpPr>
                <p:cNvPr id="1258" name="Block Arc 1257">
                  <a:extLst>
                    <a:ext uri="{FF2B5EF4-FFF2-40B4-BE49-F238E27FC236}">
                      <a16:creationId xmlns:a16="http://schemas.microsoft.com/office/drawing/2014/main" id="{45C6FA9F-DCBD-47F4-036A-2DF430F3E9EE}"/>
                    </a:ext>
                  </a:extLst>
                </p:cNvPr>
                <p:cNvSpPr/>
                <p:nvPr/>
              </p:nvSpPr>
              <p:spPr>
                <a:xfrm>
                  <a:off x="424583" y="1392845"/>
                  <a:ext cx="2609701" cy="2611952"/>
                </a:xfrm>
                <a:prstGeom prst="blockArc">
                  <a:avLst>
                    <a:gd name="adj1" fmla="val 3417852"/>
                    <a:gd name="adj2" fmla="val 7832863"/>
                    <a:gd name="adj3" fmla="val 3425"/>
                  </a:avLst>
                </a:prstGeom>
                <a:solidFill>
                  <a:srgbClr val="ECBD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IN" sz="135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grpSp>
          <p:pic>
            <p:nvPicPr>
              <p:cNvPr id="1256" name="Picture Placeholder 6" descr="A group of men sitting at a table looking at a computer&#10;&#10;Description automatically generated with low confidence">
                <a:extLst>
                  <a:ext uri="{FF2B5EF4-FFF2-40B4-BE49-F238E27FC236}">
                    <a16:creationId xmlns:a16="http://schemas.microsoft.com/office/drawing/2014/main" id="{BC2BB7BC-F52D-9885-5C9A-0EA5E847739A}"/>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a:ext>
                </a:extLst>
              </a:blip>
              <a:srcRect/>
              <a:stretch>
                <a:fillRect/>
              </a:stretch>
            </p:blipFill>
            <p:spPr>
              <a:xfrm>
                <a:off x="394284" y="1505087"/>
                <a:ext cx="2137254" cy="2137252"/>
              </a:xfrm>
              <a:custGeom>
                <a:avLst/>
                <a:gdLst>
                  <a:gd name="connsiteX0" fmla="*/ 1424836 w 2849672"/>
                  <a:gd name="connsiteY0" fmla="*/ 0 h 2849669"/>
                  <a:gd name="connsiteX1" fmla="*/ 2849672 w 2849672"/>
                  <a:gd name="connsiteY1" fmla="*/ 1424836 h 2849669"/>
                  <a:gd name="connsiteX2" fmla="*/ 1424836 w 2849672"/>
                  <a:gd name="connsiteY2" fmla="*/ 2849669 h 2849669"/>
                  <a:gd name="connsiteX3" fmla="*/ 0 w 2849672"/>
                  <a:gd name="connsiteY3" fmla="*/ 1424836 h 2849669"/>
                  <a:gd name="connsiteX4" fmla="*/ 1424836 w 2849672"/>
                  <a:gd name="connsiteY4" fmla="*/ 0 h 2849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672" h="2849669">
                    <a:moveTo>
                      <a:pt x="1424836" y="0"/>
                    </a:moveTo>
                    <a:cubicBezTo>
                      <a:pt x="2211751" y="0"/>
                      <a:pt x="2849672" y="637920"/>
                      <a:pt x="2849672" y="1424836"/>
                    </a:cubicBezTo>
                    <a:cubicBezTo>
                      <a:pt x="2849672" y="2211750"/>
                      <a:pt x="2211751" y="2849669"/>
                      <a:pt x="1424836" y="2849669"/>
                    </a:cubicBezTo>
                    <a:cubicBezTo>
                      <a:pt x="637921" y="2849669"/>
                      <a:pt x="0" y="2211750"/>
                      <a:pt x="0" y="1424836"/>
                    </a:cubicBezTo>
                    <a:cubicBezTo>
                      <a:pt x="0" y="637920"/>
                      <a:pt x="637921" y="0"/>
                      <a:pt x="1424836" y="0"/>
                    </a:cubicBezTo>
                    <a:close/>
                  </a:path>
                </a:pathLst>
              </a:custGeom>
            </p:spPr>
          </p:pic>
        </p:grpSp>
        <p:sp>
          <p:nvSpPr>
            <p:cNvPr id="1253" name="Oval 1252">
              <a:extLst>
                <a:ext uri="{FF2B5EF4-FFF2-40B4-BE49-F238E27FC236}">
                  <a16:creationId xmlns:a16="http://schemas.microsoft.com/office/drawing/2014/main" id="{3F1224BA-8C7F-7C0D-176C-2E8778ACBC13}"/>
                </a:ext>
              </a:extLst>
            </p:cNvPr>
            <p:cNvSpPr>
              <a:spLocks noChangeAspect="1"/>
            </p:cNvSpPr>
            <p:nvPr/>
          </p:nvSpPr>
          <p:spPr>
            <a:xfrm>
              <a:off x="426852" y="4212344"/>
              <a:ext cx="291356" cy="291356"/>
            </a:xfrm>
            <a:prstGeom prst="ellipse">
              <a:avLst/>
            </a:prstGeom>
            <a:solidFill>
              <a:schemeClr val="bg1"/>
            </a:solidFill>
            <a:ln w="1270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sp>
          <p:nvSpPr>
            <p:cNvPr id="1254" name="Oval 1253">
              <a:extLst>
                <a:ext uri="{FF2B5EF4-FFF2-40B4-BE49-F238E27FC236}">
                  <a16:creationId xmlns:a16="http://schemas.microsoft.com/office/drawing/2014/main" id="{13F4F6DD-CF0C-8AA6-FE27-A7D1E72AAA3A}"/>
                </a:ext>
              </a:extLst>
            </p:cNvPr>
            <p:cNvSpPr>
              <a:spLocks noChangeAspect="1"/>
            </p:cNvSpPr>
            <p:nvPr/>
          </p:nvSpPr>
          <p:spPr>
            <a:xfrm>
              <a:off x="655757" y="1493751"/>
              <a:ext cx="92835" cy="92835"/>
            </a:xfrm>
            <a:prstGeom prst="ellipse">
              <a:avLst/>
            </a:prstGeom>
            <a:solidFill>
              <a:srgbClr val="ECBD34"/>
            </a:solidFill>
            <a:ln w="1270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grpSp>
      <p:grpSp>
        <p:nvGrpSpPr>
          <p:cNvPr id="1289" name="Group 1288">
            <a:extLst>
              <a:ext uri="{FF2B5EF4-FFF2-40B4-BE49-F238E27FC236}">
                <a16:creationId xmlns:a16="http://schemas.microsoft.com/office/drawing/2014/main" id="{BF15C087-0121-CF14-11ED-9844112246C1}"/>
              </a:ext>
            </a:extLst>
          </p:cNvPr>
          <p:cNvGrpSpPr/>
          <p:nvPr/>
        </p:nvGrpSpPr>
        <p:grpSpPr>
          <a:xfrm>
            <a:off x="2112554" y="811798"/>
            <a:ext cx="6614274" cy="1017068"/>
            <a:chOff x="2149622" y="1181497"/>
            <a:chExt cx="5894484" cy="921898"/>
          </a:xfrm>
        </p:grpSpPr>
        <p:sp>
          <p:nvSpPr>
            <p:cNvPr id="1260" name="Freeform: Shape 1259">
              <a:extLst>
                <a:ext uri="{FF2B5EF4-FFF2-40B4-BE49-F238E27FC236}">
                  <a16:creationId xmlns:a16="http://schemas.microsoft.com/office/drawing/2014/main" id="{4D34F0CC-A67B-7C5B-D068-C9544EA5B14B}"/>
                </a:ext>
              </a:extLst>
            </p:cNvPr>
            <p:cNvSpPr/>
            <p:nvPr/>
          </p:nvSpPr>
          <p:spPr>
            <a:xfrm>
              <a:off x="2149622" y="1445091"/>
              <a:ext cx="580880" cy="414537"/>
            </a:xfrm>
            <a:custGeom>
              <a:avLst/>
              <a:gdLst>
                <a:gd name="connsiteX0" fmla="*/ 1813519 w 2167035"/>
                <a:gd name="connsiteY0" fmla="*/ 246751 h 1546475"/>
                <a:gd name="connsiteX1" fmla="*/ 1481321 w 2167035"/>
                <a:gd name="connsiteY1" fmla="*/ 246751 h 1546475"/>
                <a:gd name="connsiteX2" fmla="*/ 915130 w 2167035"/>
                <a:gd name="connsiteY2" fmla="*/ 0 h 1546475"/>
                <a:gd name="connsiteX3" fmla="*/ 687214 w 2167035"/>
                <a:gd name="connsiteY3" fmla="*/ 34162 h 1546475"/>
                <a:gd name="connsiteX4" fmla="*/ 348895 w 2167035"/>
                <a:gd name="connsiteY4" fmla="*/ 246751 h 1546475"/>
                <a:gd name="connsiteX5" fmla="*/ 130 w 2167035"/>
                <a:gd name="connsiteY5" fmla="*/ 758533 h 1546475"/>
                <a:gd name="connsiteX6" fmla="*/ 355873 w 2167035"/>
                <a:gd name="connsiteY6" fmla="*/ 1307173 h 1546475"/>
                <a:gd name="connsiteX7" fmla="*/ 685502 w 2167035"/>
                <a:gd name="connsiteY7" fmla="*/ 1511800 h 1546475"/>
                <a:gd name="connsiteX8" fmla="*/ 915130 w 2167035"/>
                <a:gd name="connsiteY8" fmla="*/ 1546475 h 1546475"/>
                <a:gd name="connsiteX9" fmla="*/ 1474386 w 2167035"/>
                <a:gd name="connsiteY9" fmla="*/ 1307173 h 1546475"/>
                <a:gd name="connsiteX10" fmla="*/ 1813562 w 2167035"/>
                <a:gd name="connsiteY10" fmla="*/ 1307173 h 1546475"/>
                <a:gd name="connsiteX11" fmla="*/ 2167036 w 2167035"/>
                <a:gd name="connsiteY11" fmla="*/ 773216 h 1546475"/>
                <a:gd name="connsiteX12" fmla="*/ 1813562 w 2167035"/>
                <a:gd name="connsiteY12" fmla="*/ 246751 h 1546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7035" h="1546475">
                  <a:moveTo>
                    <a:pt x="1813519" y="246751"/>
                  </a:moveTo>
                  <a:lnTo>
                    <a:pt x="1481321" y="246751"/>
                  </a:lnTo>
                  <a:cubicBezTo>
                    <a:pt x="1340180" y="94993"/>
                    <a:pt x="1138764" y="0"/>
                    <a:pt x="915130" y="0"/>
                  </a:cubicBezTo>
                  <a:cubicBezTo>
                    <a:pt x="835804" y="0"/>
                    <a:pt x="759262" y="11944"/>
                    <a:pt x="687214" y="34162"/>
                  </a:cubicBezTo>
                  <a:cubicBezTo>
                    <a:pt x="629465" y="51970"/>
                    <a:pt x="509343" y="97005"/>
                    <a:pt x="348895" y="246751"/>
                  </a:cubicBezTo>
                  <a:cubicBezTo>
                    <a:pt x="147222" y="434897"/>
                    <a:pt x="5053" y="567605"/>
                    <a:pt x="130" y="758533"/>
                  </a:cubicBezTo>
                  <a:cubicBezTo>
                    <a:pt x="-5392" y="973006"/>
                    <a:pt x="165630" y="1131228"/>
                    <a:pt x="355873" y="1307173"/>
                  </a:cubicBezTo>
                  <a:cubicBezTo>
                    <a:pt x="509557" y="1449299"/>
                    <a:pt x="628395" y="1494034"/>
                    <a:pt x="685502" y="1511800"/>
                  </a:cubicBezTo>
                  <a:cubicBezTo>
                    <a:pt x="758063" y="1534317"/>
                    <a:pt x="835162" y="1546475"/>
                    <a:pt x="915130" y="1546475"/>
                  </a:cubicBezTo>
                  <a:cubicBezTo>
                    <a:pt x="1135082" y="1546475"/>
                    <a:pt x="1333587" y="1454607"/>
                    <a:pt x="1474386" y="1307173"/>
                  </a:cubicBezTo>
                  <a:lnTo>
                    <a:pt x="1813562" y="1307173"/>
                  </a:lnTo>
                  <a:lnTo>
                    <a:pt x="2167036" y="773216"/>
                  </a:lnTo>
                  <a:lnTo>
                    <a:pt x="1813562" y="246751"/>
                  </a:lnTo>
                  <a:close/>
                </a:path>
              </a:pathLst>
            </a:custGeom>
            <a:solidFill>
              <a:srgbClr val="D11F28"/>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61" name="Freeform: Shape 1260">
              <a:extLst>
                <a:ext uri="{FF2B5EF4-FFF2-40B4-BE49-F238E27FC236}">
                  <a16:creationId xmlns:a16="http://schemas.microsoft.com/office/drawing/2014/main" id="{F7FB70B3-8CBF-A71F-B32B-24E75165C955}"/>
                </a:ext>
              </a:extLst>
            </p:cNvPr>
            <p:cNvSpPr/>
            <p:nvPr/>
          </p:nvSpPr>
          <p:spPr>
            <a:xfrm>
              <a:off x="2224910" y="1482339"/>
              <a:ext cx="340029" cy="340029"/>
            </a:xfrm>
            <a:custGeom>
              <a:avLst/>
              <a:gdLst>
                <a:gd name="connsiteX0" fmla="*/ 1268516 w 1268515"/>
                <a:gd name="connsiteY0" fmla="*/ 634258 h 1268516"/>
                <a:gd name="connsiteX1" fmla="*/ 634258 w 1268515"/>
                <a:gd name="connsiteY1" fmla="*/ 1268516 h 1268516"/>
                <a:gd name="connsiteX2" fmla="*/ 0 w 1268515"/>
                <a:gd name="connsiteY2" fmla="*/ 634258 h 1268516"/>
                <a:gd name="connsiteX3" fmla="*/ 634258 w 1268515"/>
                <a:gd name="connsiteY3" fmla="*/ 0 h 1268516"/>
                <a:gd name="connsiteX4" fmla="*/ 1268516 w 1268515"/>
                <a:gd name="connsiteY4" fmla="*/ 634258 h 1268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515" h="1268516">
                  <a:moveTo>
                    <a:pt x="1268516" y="634258"/>
                  </a:moveTo>
                  <a:cubicBezTo>
                    <a:pt x="1268516" y="984549"/>
                    <a:pt x="984549" y="1268516"/>
                    <a:pt x="634258" y="1268516"/>
                  </a:cubicBezTo>
                  <a:cubicBezTo>
                    <a:pt x="283967" y="1268516"/>
                    <a:pt x="0" y="984549"/>
                    <a:pt x="0" y="634258"/>
                  </a:cubicBezTo>
                  <a:cubicBezTo>
                    <a:pt x="0" y="283967"/>
                    <a:pt x="283967" y="0"/>
                    <a:pt x="634258" y="0"/>
                  </a:cubicBezTo>
                  <a:cubicBezTo>
                    <a:pt x="984549" y="0"/>
                    <a:pt x="1268516" y="283967"/>
                    <a:pt x="1268516" y="634258"/>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62" name="Freeform: Shape 1261">
              <a:extLst>
                <a:ext uri="{FF2B5EF4-FFF2-40B4-BE49-F238E27FC236}">
                  <a16:creationId xmlns:a16="http://schemas.microsoft.com/office/drawing/2014/main" id="{67760F93-040B-DF91-DD13-B596E1FE9145}"/>
                </a:ext>
              </a:extLst>
            </p:cNvPr>
            <p:cNvSpPr/>
            <p:nvPr/>
          </p:nvSpPr>
          <p:spPr>
            <a:xfrm>
              <a:off x="2240608" y="1497647"/>
              <a:ext cx="308473" cy="308473"/>
            </a:xfrm>
            <a:custGeom>
              <a:avLst/>
              <a:gdLst>
                <a:gd name="connsiteX0" fmla="*/ 1150791 w 1150791"/>
                <a:gd name="connsiteY0" fmla="*/ 575396 h 1150791"/>
                <a:gd name="connsiteX1" fmla="*/ 575396 w 1150791"/>
                <a:gd name="connsiteY1" fmla="*/ 1150792 h 1150791"/>
                <a:gd name="connsiteX2" fmla="*/ 0 w 1150791"/>
                <a:gd name="connsiteY2" fmla="*/ 575396 h 1150791"/>
                <a:gd name="connsiteX3" fmla="*/ 575396 w 1150791"/>
                <a:gd name="connsiteY3" fmla="*/ 0 h 1150791"/>
                <a:gd name="connsiteX4" fmla="*/ 1150791 w 1150791"/>
                <a:gd name="connsiteY4" fmla="*/ 575396 h 1150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791" h="1150791">
                  <a:moveTo>
                    <a:pt x="1150791" y="575396"/>
                  </a:moveTo>
                  <a:cubicBezTo>
                    <a:pt x="1150791" y="893178"/>
                    <a:pt x="893178" y="1150792"/>
                    <a:pt x="575396" y="1150792"/>
                  </a:cubicBezTo>
                  <a:cubicBezTo>
                    <a:pt x="257613" y="1150792"/>
                    <a:pt x="0" y="893178"/>
                    <a:pt x="0" y="575396"/>
                  </a:cubicBezTo>
                  <a:cubicBezTo>
                    <a:pt x="0" y="257613"/>
                    <a:pt x="257613" y="0"/>
                    <a:pt x="575396" y="0"/>
                  </a:cubicBezTo>
                  <a:cubicBezTo>
                    <a:pt x="893178" y="0"/>
                    <a:pt x="1150791" y="257613"/>
                    <a:pt x="1150791" y="575396"/>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63" name="Freeform: Shape 1262">
              <a:extLst>
                <a:ext uri="{FF2B5EF4-FFF2-40B4-BE49-F238E27FC236}">
                  <a16:creationId xmlns:a16="http://schemas.microsoft.com/office/drawing/2014/main" id="{4FE09E96-5A60-E95E-8854-46814EF1F595}"/>
                </a:ext>
              </a:extLst>
            </p:cNvPr>
            <p:cNvSpPr/>
            <p:nvPr/>
          </p:nvSpPr>
          <p:spPr>
            <a:xfrm>
              <a:off x="2686816" y="1640591"/>
              <a:ext cx="23524" cy="23524"/>
            </a:xfrm>
            <a:custGeom>
              <a:avLst/>
              <a:gdLst>
                <a:gd name="connsiteX0" fmla="*/ 87758 w 87758"/>
                <a:gd name="connsiteY0" fmla="*/ 43879 h 87758"/>
                <a:gd name="connsiteX1" fmla="*/ 43879 w 87758"/>
                <a:gd name="connsiteY1" fmla="*/ 87758 h 87758"/>
                <a:gd name="connsiteX2" fmla="*/ 0 w 87758"/>
                <a:gd name="connsiteY2" fmla="*/ 43879 h 87758"/>
                <a:gd name="connsiteX3" fmla="*/ 43879 w 87758"/>
                <a:gd name="connsiteY3" fmla="*/ 0 h 87758"/>
                <a:gd name="connsiteX4" fmla="*/ 87758 w 87758"/>
                <a:gd name="connsiteY4" fmla="*/ 43879 h 87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58" h="87758">
                  <a:moveTo>
                    <a:pt x="87758" y="43879"/>
                  </a:moveTo>
                  <a:cubicBezTo>
                    <a:pt x="87758" y="68113"/>
                    <a:pt x="68113" y="87758"/>
                    <a:pt x="43879" y="87758"/>
                  </a:cubicBezTo>
                  <a:cubicBezTo>
                    <a:pt x="19645" y="87758"/>
                    <a:pt x="0" y="68113"/>
                    <a:pt x="0" y="43879"/>
                  </a:cubicBezTo>
                  <a:cubicBezTo>
                    <a:pt x="0" y="19645"/>
                    <a:pt x="19645" y="0"/>
                    <a:pt x="43879" y="0"/>
                  </a:cubicBezTo>
                  <a:cubicBezTo>
                    <a:pt x="68113" y="0"/>
                    <a:pt x="87758" y="19645"/>
                    <a:pt x="87758" y="43879"/>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64" name="Freeform: Shape 1263">
              <a:extLst>
                <a:ext uri="{FF2B5EF4-FFF2-40B4-BE49-F238E27FC236}">
                  <a16:creationId xmlns:a16="http://schemas.microsoft.com/office/drawing/2014/main" id="{EA7840F2-8657-8630-449F-D5D6864B8E70}"/>
                </a:ext>
              </a:extLst>
            </p:cNvPr>
            <p:cNvSpPr/>
            <p:nvPr/>
          </p:nvSpPr>
          <p:spPr>
            <a:xfrm>
              <a:off x="2637244" y="1507355"/>
              <a:ext cx="104653" cy="291099"/>
            </a:xfrm>
            <a:custGeom>
              <a:avLst/>
              <a:gdLst>
                <a:gd name="connsiteX0" fmla="*/ 30352 w 390418"/>
                <a:gd name="connsiteY0" fmla="*/ 1085979 h 1085978"/>
                <a:gd name="connsiteX1" fmla="*/ 0 w 390418"/>
                <a:gd name="connsiteY1" fmla="*/ 1066030 h 1085978"/>
                <a:gd name="connsiteX2" fmla="*/ 346838 w 390418"/>
                <a:gd name="connsiteY2" fmla="*/ 538494 h 1085978"/>
                <a:gd name="connsiteX3" fmla="*/ 86 w 390418"/>
                <a:gd name="connsiteY3" fmla="*/ 20163 h 1085978"/>
                <a:gd name="connsiteX4" fmla="*/ 30266 w 390418"/>
                <a:gd name="connsiteY4" fmla="*/ 0 h 1085978"/>
                <a:gd name="connsiteX5" fmla="*/ 390418 w 390418"/>
                <a:gd name="connsiteY5" fmla="*/ 538323 h 1085978"/>
                <a:gd name="connsiteX6" fmla="*/ 30352 w 390418"/>
                <a:gd name="connsiteY6" fmla="*/ 1085979 h 1085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18" h="1085978">
                  <a:moveTo>
                    <a:pt x="30352" y="1085979"/>
                  </a:moveTo>
                  <a:lnTo>
                    <a:pt x="0" y="1066030"/>
                  </a:lnTo>
                  <a:lnTo>
                    <a:pt x="346838" y="538494"/>
                  </a:lnTo>
                  <a:lnTo>
                    <a:pt x="86" y="20163"/>
                  </a:lnTo>
                  <a:lnTo>
                    <a:pt x="30266" y="0"/>
                  </a:lnTo>
                  <a:lnTo>
                    <a:pt x="390418" y="538323"/>
                  </a:lnTo>
                  <a:lnTo>
                    <a:pt x="30352" y="1085979"/>
                  </a:lnTo>
                  <a:close/>
                </a:path>
              </a:pathLst>
            </a:custGeom>
            <a:solidFill>
              <a:srgbClr val="D11F28"/>
            </a:solidFill>
            <a:ln w="4281" cap="flat">
              <a:solidFill>
                <a:schemeClr val="bg1"/>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65" name="Freeform: Shape 1264">
              <a:extLst>
                <a:ext uri="{FF2B5EF4-FFF2-40B4-BE49-F238E27FC236}">
                  <a16:creationId xmlns:a16="http://schemas.microsoft.com/office/drawing/2014/main" id="{FD910259-EEB3-817D-A933-8FBD3E7C8C94}"/>
                </a:ext>
              </a:extLst>
            </p:cNvPr>
            <p:cNvSpPr/>
            <p:nvPr/>
          </p:nvSpPr>
          <p:spPr>
            <a:xfrm>
              <a:off x="2832216" y="1640190"/>
              <a:ext cx="23524" cy="23524"/>
            </a:xfrm>
            <a:custGeom>
              <a:avLst/>
              <a:gdLst>
                <a:gd name="connsiteX0" fmla="*/ 87758 w 87758"/>
                <a:gd name="connsiteY0" fmla="*/ 43879 h 87758"/>
                <a:gd name="connsiteX1" fmla="*/ 43879 w 87758"/>
                <a:gd name="connsiteY1" fmla="*/ 87758 h 87758"/>
                <a:gd name="connsiteX2" fmla="*/ 0 w 87758"/>
                <a:gd name="connsiteY2" fmla="*/ 43879 h 87758"/>
                <a:gd name="connsiteX3" fmla="*/ 43879 w 87758"/>
                <a:gd name="connsiteY3" fmla="*/ 0 h 87758"/>
                <a:gd name="connsiteX4" fmla="*/ 87758 w 87758"/>
                <a:gd name="connsiteY4" fmla="*/ 43879 h 87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58" h="87758">
                  <a:moveTo>
                    <a:pt x="87758" y="43879"/>
                  </a:moveTo>
                  <a:cubicBezTo>
                    <a:pt x="87758" y="68113"/>
                    <a:pt x="68113" y="87758"/>
                    <a:pt x="43879" y="87758"/>
                  </a:cubicBezTo>
                  <a:cubicBezTo>
                    <a:pt x="19645" y="87758"/>
                    <a:pt x="0" y="68113"/>
                    <a:pt x="0" y="43879"/>
                  </a:cubicBezTo>
                  <a:cubicBezTo>
                    <a:pt x="0" y="19645"/>
                    <a:pt x="19645" y="0"/>
                    <a:pt x="43879" y="0"/>
                  </a:cubicBezTo>
                  <a:cubicBezTo>
                    <a:pt x="68113" y="0"/>
                    <a:pt x="87758" y="19645"/>
                    <a:pt x="87758" y="43879"/>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grpSp>
          <p:nvGrpSpPr>
            <p:cNvPr id="1266" name="Graphic 2">
              <a:extLst>
                <a:ext uri="{FF2B5EF4-FFF2-40B4-BE49-F238E27FC236}">
                  <a16:creationId xmlns:a16="http://schemas.microsoft.com/office/drawing/2014/main" id="{B1C98C8E-5BAD-5E4D-428D-777E6BFC71E6}"/>
                </a:ext>
              </a:extLst>
            </p:cNvPr>
            <p:cNvGrpSpPr/>
            <p:nvPr/>
          </p:nvGrpSpPr>
          <p:grpSpPr>
            <a:xfrm>
              <a:off x="2743538" y="1649585"/>
              <a:ext cx="145401" cy="5756"/>
              <a:chOff x="2046868" y="3292456"/>
              <a:chExt cx="542433" cy="21472"/>
            </a:xfrm>
            <a:solidFill>
              <a:srgbClr val="AFABAB"/>
            </a:solidFill>
          </p:grpSpPr>
          <p:sp>
            <p:nvSpPr>
              <p:cNvPr id="1284" name="Freeform: Shape 1283">
                <a:extLst>
                  <a:ext uri="{FF2B5EF4-FFF2-40B4-BE49-F238E27FC236}">
                    <a16:creationId xmlns:a16="http://schemas.microsoft.com/office/drawing/2014/main" id="{53665D0C-309A-CC4A-A36D-BF8F97B5214E}"/>
                  </a:ext>
                </a:extLst>
              </p:cNvPr>
              <p:cNvSpPr/>
              <p:nvPr/>
            </p:nvSpPr>
            <p:spPr>
              <a:xfrm>
                <a:off x="2046868" y="3292524"/>
                <a:ext cx="17123" cy="21404"/>
              </a:xfrm>
              <a:custGeom>
                <a:avLst/>
                <a:gdLst>
                  <a:gd name="connsiteX0" fmla="*/ 0 w 17123"/>
                  <a:gd name="connsiteY0" fmla="*/ 0 h 21404"/>
                  <a:gd name="connsiteX1" fmla="*/ 17124 w 17123"/>
                  <a:gd name="connsiteY1" fmla="*/ 0 h 21404"/>
                  <a:gd name="connsiteX2" fmla="*/ 17124 w 17123"/>
                  <a:gd name="connsiteY2" fmla="*/ 21404 h 21404"/>
                  <a:gd name="connsiteX3" fmla="*/ 0 w 17123"/>
                  <a:gd name="connsiteY3" fmla="*/ 21404 h 21404"/>
                </a:gdLst>
                <a:ahLst/>
                <a:cxnLst>
                  <a:cxn ang="0">
                    <a:pos x="connsiteX0" y="connsiteY0"/>
                  </a:cxn>
                  <a:cxn ang="0">
                    <a:pos x="connsiteX1" y="connsiteY1"/>
                  </a:cxn>
                  <a:cxn ang="0">
                    <a:pos x="connsiteX2" y="connsiteY2"/>
                  </a:cxn>
                  <a:cxn ang="0">
                    <a:pos x="connsiteX3" y="connsiteY3"/>
                  </a:cxn>
                </a:cxnLst>
                <a:rect l="l" t="t" r="r" b="b"/>
                <a:pathLst>
                  <a:path w="17123" h="21404">
                    <a:moveTo>
                      <a:pt x="0" y="0"/>
                    </a:moveTo>
                    <a:lnTo>
                      <a:pt x="17124" y="0"/>
                    </a:lnTo>
                    <a:lnTo>
                      <a:pt x="17124" y="21404"/>
                    </a:lnTo>
                    <a:lnTo>
                      <a:pt x="0" y="21404"/>
                    </a:lnTo>
                    <a:close/>
                  </a:path>
                </a:pathLst>
              </a:custGeom>
              <a:grpFill/>
              <a:ln w="4281" cap="flat">
                <a:solidFill>
                  <a:srgbClr val="AFABAB"/>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85" name="Freeform: Shape 1284">
                <a:extLst>
                  <a:ext uri="{FF2B5EF4-FFF2-40B4-BE49-F238E27FC236}">
                    <a16:creationId xmlns:a16="http://schemas.microsoft.com/office/drawing/2014/main" id="{BD19B9A3-AF50-0CD0-0339-54FDE1E1F1E8}"/>
                  </a:ext>
                </a:extLst>
              </p:cNvPr>
              <p:cNvSpPr/>
              <p:nvPr/>
            </p:nvSpPr>
            <p:spPr>
              <a:xfrm>
                <a:off x="2104661" y="3292524"/>
                <a:ext cx="152442" cy="21404"/>
              </a:xfrm>
              <a:custGeom>
                <a:avLst/>
                <a:gdLst>
                  <a:gd name="connsiteX0" fmla="*/ 152443 w 152442"/>
                  <a:gd name="connsiteY0" fmla="*/ 21405 h 21404"/>
                  <a:gd name="connsiteX1" fmla="*/ 101629 w 152442"/>
                  <a:gd name="connsiteY1" fmla="*/ 21405 h 21404"/>
                  <a:gd name="connsiteX2" fmla="*/ 101629 w 152442"/>
                  <a:gd name="connsiteY2" fmla="*/ 0 h 21404"/>
                  <a:gd name="connsiteX3" fmla="*/ 152443 w 152442"/>
                  <a:gd name="connsiteY3" fmla="*/ 0 h 21404"/>
                  <a:gd name="connsiteX4" fmla="*/ 152443 w 152442"/>
                  <a:gd name="connsiteY4" fmla="*/ 21405 h 21404"/>
                  <a:gd name="connsiteX5" fmla="*/ 50814 w 152442"/>
                  <a:gd name="connsiteY5" fmla="*/ 21405 h 21404"/>
                  <a:gd name="connsiteX6" fmla="*/ 0 w 152442"/>
                  <a:gd name="connsiteY6" fmla="*/ 21405 h 21404"/>
                  <a:gd name="connsiteX7" fmla="*/ 0 w 152442"/>
                  <a:gd name="connsiteY7" fmla="*/ 0 h 21404"/>
                  <a:gd name="connsiteX8" fmla="*/ 50814 w 152442"/>
                  <a:gd name="connsiteY8" fmla="*/ 0 h 21404"/>
                  <a:gd name="connsiteX9" fmla="*/ 50814 w 152442"/>
                  <a:gd name="connsiteY9" fmla="*/ 21405 h 21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42" h="21404">
                    <a:moveTo>
                      <a:pt x="152443" y="21405"/>
                    </a:moveTo>
                    <a:lnTo>
                      <a:pt x="101629" y="21405"/>
                    </a:lnTo>
                    <a:lnTo>
                      <a:pt x="101629" y="0"/>
                    </a:lnTo>
                    <a:lnTo>
                      <a:pt x="152443" y="0"/>
                    </a:lnTo>
                    <a:lnTo>
                      <a:pt x="152443" y="21405"/>
                    </a:lnTo>
                    <a:close/>
                    <a:moveTo>
                      <a:pt x="50814" y="21405"/>
                    </a:moveTo>
                    <a:lnTo>
                      <a:pt x="0" y="21405"/>
                    </a:lnTo>
                    <a:lnTo>
                      <a:pt x="0" y="0"/>
                    </a:lnTo>
                    <a:lnTo>
                      <a:pt x="50814" y="0"/>
                    </a:lnTo>
                    <a:lnTo>
                      <a:pt x="50814" y="21405"/>
                    </a:lnTo>
                    <a:close/>
                  </a:path>
                </a:pathLst>
              </a:custGeom>
              <a:grpFill/>
              <a:ln w="4281" cap="flat">
                <a:solidFill>
                  <a:srgbClr val="AFABAB"/>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86" name="Freeform: Shape 1285">
                <a:extLst>
                  <a:ext uri="{FF2B5EF4-FFF2-40B4-BE49-F238E27FC236}">
                    <a16:creationId xmlns:a16="http://schemas.microsoft.com/office/drawing/2014/main" id="{FB2EC453-A3F8-1FCD-A64E-FB1ED336846D}"/>
                  </a:ext>
                </a:extLst>
              </p:cNvPr>
              <p:cNvSpPr/>
              <p:nvPr/>
            </p:nvSpPr>
            <p:spPr>
              <a:xfrm>
                <a:off x="2297724" y="3292456"/>
                <a:ext cx="233778" cy="21403"/>
              </a:xfrm>
              <a:custGeom>
                <a:avLst/>
                <a:gdLst>
                  <a:gd name="connsiteX0" fmla="*/ 233780 w 233779"/>
                  <a:gd name="connsiteY0" fmla="*/ 21405 h 21404"/>
                  <a:gd name="connsiteX1" fmla="*/ 182966 w 233779"/>
                  <a:gd name="connsiteY1" fmla="*/ 21405 h 21404"/>
                  <a:gd name="connsiteX2" fmla="*/ 182966 w 233779"/>
                  <a:gd name="connsiteY2" fmla="*/ 0 h 21404"/>
                  <a:gd name="connsiteX3" fmla="*/ 233780 w 233779"/>
                  <a:gd name="connsiteY3" fmla="*/ 0 h 21404"/>
                  <a:gd name="connsiteX4" fmla="*/ 233780 w 233779"/>
                  <a:gd name="connsiteY4" fmla="*/ 21405 h 21404"/>
                  <a:gd name="connsiteX5" fmla="*/ 132151 w 233779"/>
                  <a:gd name="connsiteY5" fmla="*/ 21405 h 21404"/>
                  <a:gd name="connsiteX6" fmla="*/ 81337 w 233779"/>
                  <a:gd name="connsiteY6" fmla="*/ 21405 h 21404"/>
                  <a:gd name="connsiteX7" fmla="*/ 81337 w 233779"/>
                  <a:gd name="connsiteY7" fmla="*/ 0 h 21404"/>
                  <a:gd name="connsiteX8" fmla="*/ 132151 w 233779"/>
                  <a:gd name="connsiteY8" fmla="*/ 0 h 21404"/>
                  <a:gd name="connsiteX9" fmla="*/ 132151 w 233779"/>
                  <a:gd name="connsiteY9" fmla="*/ 21405 h 21404"/>
                  <a:gd name="connsiteX10" fmla="*/ 40669 w 233779"/>
                  <a:gd name="connsiteY10" fmla="*/ 21405 h 21404"/>
                  <a:gd name="connsiteX11" fmla="*/ 0 w 233779"/>
                  <a:gd name="connsiteY11" fmla="*/ 21405 h 21404"/>
                  <a:gd name="connsiteX12" fmla="*/ 0 w 233779"/>
                  <a:gd name="connsiteY12" fmla="*/ 0 h 21404"/>
                  <a:gd name="connsiteX13" fmla="*/ 40669 w 233779"/>
                  <a:gd name="connsiteY13" fmla="*/ 0 h 21404"/>
                  <a:gd name="connsiteX14" fmla="*/ 40669 w 233779"/>
                  <a:gd name="connsiteY14" fmla="*/ 21405 h 21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3779" h="21404">
                    <a:moveTo>
                      <a:pt x="233780" y="21405"/>
                    </a:moveTo>
                    <a:lnTo>
                      <a:pt x="182966" y="21405"/>
                    </a:lnTo>
                    <a:lnTo>
                      <a:pt x="182966" y="0"/>
                    </a:lnTo>
                    <a:lnTo>
                      <a:pt x="233780" y="0"/>
                    </a:lnTo>
                    <a:lnTo>
                      <a:pt x="233780" y="21405"/>
                    </a:lnTo>
                    <a:close/>
                    <a:moveTo>
                      <a:pt x="132151" y="21405"/>
                    </a:moveTo>
                    <a:lnTo>
                      <a:pt x="81337" y="21405"/>
                    </a:lnTo>
                    <a:lnTo>
                      <a:pt x="81337" y="0"/>
                    </a:lnTo>
                    <a:lnTo>
                      <a:pt x="132151" y="0"/>
                    </a:lnTo>
                    <a:lnTo>
                      <a:pt x="132151" y="21405"/>
                    </a:lnTo>
                    <a:close/>
                    <a:moveTo>
                      <a:pt x="40669" y="21405"/>
                    </a:moveTo>
                    <a:lnTo>
                      <a:pt x="0" y="21405"/>
                    </a:lnTo>
                    <a:lnTo>
                      <a:pt x="0" y="0"/>
                    </a:lnTo>
                    <a:lnTo>
                      <a:pt x="40669" y="0"/>
                    </a:lnTo>
                    <a:lnTo>
                      <a:pt x="40669" y="21405"/>
                    </a:lnTo>
                    <a:close/>
                  </a:path>
                </a:pathLst>
              </a:custGeom>
              <a:grpFill/>
              <a:ln w="4281" cap="flat">
                <a:solidFill>
                  <a:srgbClr val="AFABAB"/>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87" name="Freeform: Shape 1286">
                <a:extLst>
                  <a:ext uri="{FF2B5EF4-FFF2-40B4-BE49-F238E27FC236}">
                    <a16:creationId xmlns:a16="http://schemas.microsoft.com/office/drawing/2014/main" id="{D30E97A0-DFC3-63D1-4ABC-9D16AD555BBD}"/>
                  </a:ext>
                </a:extLst>
              </p:cNvPr>
              <p:cNvSpPr/>
              <p:nvPr/>
            </p:nvSpPr>
            <p:spPr>
              <a:xfrm>
                <a:off x="2572178" y="3292524"/>
                <a:ext cx="17123" cy="21404"/>
              </a:xfrm>
              <a:custGeom>
                <a:avLst/>
                <a:gdLst>
                  <a:gd name="connsiteX0" fmla="*/ 0 w 17123"/>
                  <a:gd name="connsiteY0" fmla="*/ 0 h 21404"/>
                  <a:gd name="connsiteX1" fmla="*/ 17123 w 17123"/>
                  <a:gd name="connsiteY1" fmla="*/ 0 h 21404"/>
                  <a:gd name="connsiteX2" fmla="*/ 17123 w 17123"/>
                  <a:gd name="connsiteY2" fmla="*/ 21404 h 21404"/>
                  <a:gd name="connsiteX3" fmla="*/ 0 w 17123"/>
                  <a:gd name="connsiteY3" fmla="*/ 21404 h 21404"/>
                </a:gdLst>
                <a:ahLst/>
                <a:cxnLst>
                  <a:cxn ang="0">
                    <a:pos x="connsiteX0" y="connsiteY0"/>
                  </a:cxn>
                  <a:cxn ang="0">
                    <a:pos x="connsiteX1" y="connsiteY1"/>
                  </a:cxn>
                  <a:cxn ang="0">
                    <a:pos x="connsiteX2" y="connsiteY2"/>
                  </a:cxn>
                  <a:cxn ang="0">
                    <a:pos x="connsiteX3" y="connsiteY3"/>
                  </a:cxn>
                </a:cxnLst>
                <a:rect l="l" t="t" r="r" b="b"/>
                <a:pathLst>
                  <a:path w="17123" h="21404">
                    <a:moveTo>
                      <a:pt x="0" y="0"/>
                    </a:moveTo>
                    <a:lnTo>
                      <a:pt x="17123" y="0"/>
                    </a:lnTo>
                    <a:lnTo>
                      <a:pt x="17123" y="21404"/>
                    </a:lnTo>
                    <a:lnTo>
                      <a:pt x="0" y="21404"/>
                    </a:lnTo>
                    <a:close/>
                  </a:path>
                </a:pathLst>
              </a:custGeom>
              <a:grpFill/>
              <a:ln w="4281" cap="flat">
                <a:solidFill>
                  <a:srgbClr val="AFABAB"/>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grpSp>
        <p:sp>
          <p:nvSpPr>
            <p:cNvPr id="1267" name="_text">
              <a:extLst>
                <a:ext uri="{FF2B5EF4-FFF2-40B4-BE49-F238E27FC236}">
                  <a16:creationId xmlns:a16="http://schemas.microsoft.com/office/drawing/2014/main" id="{E037A889-FE5F-C719-9F1F-82EB856477B2}"/>
                </a:ext>
              </a:extLst>
            </p:cNvPr>
            <p:cNvSpPr txBox="1">
              <a:spLocks/>
            </p:cNvSpPr>
            <p:nvPr/>
          </p:nvSpPr>
          <p:spPr bwMode="gray">
            <a:xfrm>
              <a:off x="2899016" y="1181497"/>
              <a:ext cx="5145090" cy="921898"/>
            </a:xfrm>
            <a:prstGeom prst="rect">
              <a:avLst/>
            </a:prstGeom>
            <a:noFill/>
            <a:ln w="6350">
              <a:solidFill>
                <a:schemeClr val="bg1">
                  <a:lumMod val="85000"/>
                </a:schemeClr>
              </a:solidFill>
              <a:miter lim="800000"/>
              <a:headEnd/>
              <a:tailEnd/>
            </a:ln>
            <a:effectLst/>
          </p:spPr>
          <p:txBody>
            <a:bodyPr wrap="square" lIns="107981" tIns="80986" rIns="107981" bIns="53991" anchor="ctr" anchorCtr="0">
              <a:noAutofit/>
            </a:bodyPr>
            <a:lstStyle>
              <a:defPPr>
                <a:defRPr lang="de-DE"/>
              </a:defPPr>
              <a:lvl1pPr marL="190500" indent="-190500">
                <a:lnSpc>
                  <a:spcPct val="95000"/>
                </a:lnSpc>
                <a:spcAft>
                  <a:spcPts val="800"/>
                </a:spcAft>
                <a:buClr>
                  <a:srgbClr val="808080"/>
                </a:buClr>
                <a:defRPr sz="1600">
                  <a:solidFill>
                    <a:srgbClr val="646464"/>
                  </a:solidFill>
                  <a:cs typeface="Arial" charset="0"/>
                </a:defRPr>
              </a:lvl1pPr>
            </a:lstStyle>
            <a:p>
              <a:pPr marL="0" indent="0" defTabSz="685800">
                <a:spcAft>
                  <a:spcPts val="600"/>
                </a:spcAft>
                <a:defRPr/>
              </a:pPr>
              <a:endParaRPr lang="en-IN" sz="1000" dirty="0">
                <a:solidFill>
                  <a:schemeClr val="accent2"/>
                </a:solidFill>
                <a:latin typeface="Arial" panose="020B0604020202020204" pitchFamily="34" charset="0"/>
                <a:cs typeface="Arial" panose="020B0604020202020204" pitchFamily="34" charset="0"/>
              </a:endParaRPr>
            </a:p>
            <a:p>
              <a:pPr marL="0" indent="0" defTabSz="685800">
                <a:spcAft>
                  <a:spcPts val="600"/>
                </a:spcAft>
                <a:defRPr/>
              </a:pPr>
              <a:endParaRPr lang="en-IN" sz="800" b="1" dirty="0">
                <a:solidFill>
                  <a:srgbClr val="000000"/>
                </a:solidFill>
                <a:latin typeface="Arial" panose="020B0604020202020204"/>
                <a:cs typeface="Arial" panose="020B0604020202020204" pitchFamily="34" charset="0"/>
              </a:endParaRPr>
            </a:p>
            <a:p>
              <a:pPr marL="0" indent="0" defTabSz="685800">
                <a:spcAft>
                  <a:spcPts val="600"/>
                </a:spcAft>
                <a:defRPr/>
              </a:pPr>
              <a:r>
                <a:rPr lang="en-IN" sz="800" b="1" dirty="0">
                  <a:solidFill>
                    <a:srgbClr val="000000"/>
                  </a:solidFill>
                  <a:latin typeface="Arial" panose="020B0604020202020204"/>
                  <a:cs typeface="Arial" panose="020B0604020202020204" pitchFamily="34" charset="0"/>
                </a:rPr>
                <a:t>Mastercard utilizes a remedy system to track production TAS (Ticketing and Support) tickets. Currently, there is no consolidated knowledge base for previously reported issues, leading to increased turnaround times for customer queries for repetitive issue .</a:t>
              </a:r>
            </a:p>
            <a:p>
              <a:pPr marL="0" indent="0" defTabSz="685800">
                <a:spcAft>
                  <a:spcPts val="600"/>
                </a:spcAft>
                <a:defRPr/>
              </a:pPr>
              <a:r>
                <a:rPr lang="en-IN" sz="800" b="1" dirty="0">
                  <a:solidFill>
                    <a:srgbClr val="000000"/>
                  </a:solidFill>
                  <a:latin typeface="Arial" panose="020B0604020202020204"/>
                  <a:cs typeface="Arial" panose="020B0604020202020204" pitchFamily="34" charset="0"/>
                </a:rPr>
                <a:t>During Ticket Lifecycle ,When the CTS (Customer Technical Support) team reports a new issue, the DAS (Development and Support) team creates a TAS ticket and attempts to analyse and resolve the issue. If the DAS team cannot resolve the issue, they escalate it to the Dev Team for further analysis.</a:t>
              </a:r>
            </a:p>
            <a:p>
              <a:pPr marL="0" indent="0" defTabSz="685800">
                <a:spcAft>
                  <a:spcPts val="600"/>
                </a:spcAft>
                <a:defRPr/>
              </a:pPr>
              <a:endParaRPr lang="en-IN" sz="1200" dirty="0">
                <a:solidFill>
                  <a:schemeClr val="accent2"/>
                </a:solidFill>
                <a:latin typeface="Arial" panose="020B0604020202020204" pitchFamily="34" charset="0"/>
                <a:cs typeface="Arial" panose="020B0604020202020204" pitchFamily="34" charset="0"/>
              </a:endParaRPr>
            </a:p>
            <a:p>
              <a:pPr marL="0" marR="0" lvl="0" indent="0" algn="l" defTabSz="685800" rtl="0" eaLnBrk="1" fontAlgn="auto" latinLnBrk="0" hangingPunct="1">
                <a:lnSpc>
                  <a:spcPct val="95000"/>
                </a:lnSpc>
                <a:spcBef>
                  <a:spcPts val="0"/>
                </a:spcBef>
                <a:spcAft>
                  <a:spcPts val="600"/>
                </a:spcAft>
                <a:buClr>
                  <a:srgbClr val="808080"/>
                </a:buClr>
                <a:buSzTx/>
                <a:buFontTx/>
                <a:buNone/>
                <a:tabLst/>
                <a:defRPr/>
              </a:pPr>
              <a:endParaRPr kumimoji="0" lang="en-US" sz="1200" b="1" i="0" u="none" strike="noStrike" kern="1200" cap="none" spc="0" normalizeH="0" baseline="0" noProof="1">
                <a:ln>
                  <a:noFill/>
                </a:ln>
                <a:solidFill>
                  <a:srgbClr val="000000"/>
                </a:solidFill>
                <a:effectLst/>
                <a:uLnTx/>
                <a:uFillTx/>
                <a:latin typeface="Arial" panose="020B0604020202020204"/>
                <a:ea typeface="+mn-ea"/>
                <a:cs typeface="Arial"/>
              </a:endParaRPr>
            </a:p>
          </p:txBody>
        </p:sp>
      </p:grpSp>
      <p:sp>
        <p:nvSpPr>
          <p:cNvPr id="1303" name="Rectangle: Rounded Corners 1302">
            <a:extLst>
              <a:ext uri="{FF2B5EF4-FFF2-40B4-BE49-F238E27FC236}">
                <a16:creationId xmlns:a16="http://schemas.microsoft.com/office/drawing/2014/main" id="{D61DDA0F-1C21-A84C-470D-023FF81F4228}"/>
              </a:ext>
            </a:extLst>
          </p:cNvPr>
          <p:cNvSpPr/>
          <p:nvPr/>
        </p:nvSpPr>
        <p:spPr>
          <a:xfrm>
            <a:off x="3342441" y="266508"/>
            <a:ext cx="4346584" cy="338719"/>
          </a:xfrm>
          <a:prstGeom prst="roundRect">
            <a:avLst>
              <a:gd name="adj" fmla="val 50000"/>
            </a:avLst>
          </a:prstGeom>
          <a:solidFill>
            <a:schemeClr val="bg1">
              <a:lumMod val="95000"/>
            </a:schemeClr>
          </a:soli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Problem Statement &amp; Current Process</a:t>
            </a:r>
          </a:p>
        </p:txBody>
      </p:sp>
      <p:grpSp>
        <p:nvGrpSpPr>
          <p:cNvPr id="1311" name="Group 1310">
            <a:extLst>
              <a:ext uri="{FF2B5EF4-FFF2-40B4-BE49-F238E27FC236}">
                <a16:creationId xmlns:a16="http://schemas.microsoft.com/office/drawing/2014/main" id="{96AC9716-E371-6115-5C6E-4989C5C1738A}"/>
              </a:ext>
            </a:extLst>
          </p:cNvPr>
          <p:cNvGrpSpPr/>
          <p:nvPr/>
        </p:nvGrpSpPr>
        <p:grpSpPr>
          <a:xfrm>
            <a:off x="2245558" y="1241987"/>
            <a:ext cx="272215" cy="172222"/>
            <a:chOff x="9386586" y="2217580"/>
            <a:chExt cx="931183" cy="589130"/>
          </a:xfrm>
          <a:solidFill>
            <a:srgbClr val="D11F28"/>
          </a:solidFill>
        </p:grpSpPr>
        <p:sp>
          <p:nvSpPr>
            <p:cNvPr id="1307" name="Freeform: Shape 1306">
              <a:extLst>
                <a:ext uri="{FF2B5EF4-FFF2-40B4-BE49-F238E27FC236}">
                  <a16:creationId xmlns:a16="http://schemas.microsoft.com/office/drawing/2014/main" id="{55C93306-4A1D-792C-6BBE-D99ADF705C8E}"/>
                </a:ext>
              </a:extLst>
            </p:cNvPr>
            <p:cNvSpPr/>
            <p:nvPr/>
          </p:nvSpPr>
          <p:spPr>
            <a:xfrm>
              <a:off x="9386586" y="2217580"/>
              <a:ext cx="931183" cy="589130"/>
            </a:xfrm>
            <a:custGeom>
              <a:avLst/>
              <a:gdLst>
                <a:gd name="connsiteX0" fmla="*/ 902256 w 931183"/>
                <a:gd name="connsiteY0" fmla="*/ 0 h 589130"/>
                <a:gd name="connsiteX1" fmla="*/ 28937 w 931183"/>
                <a:gd name="connsiteY1" fmla="*/ 0 h 589130"/>
                <a:gd name="connsiteX2" fmla="*/ 0 w 931183"/>
                <a:gd name="connsiteY2" fmla="*/ 28937 h 589130"/>
                <a:gd name="connsiteX3" fmla="*/ 0 w 931183"/>
                <a:gd name="connsiteY3" fmla="*/ 94431 h 589130"/>
                <a:gd name="connsiteX4" fmla="*/ 0 w 931183"/>
                <a:gd name="connsiteY4" fmla="*/ 176908 h 589130"/>
                <a:gd name="connsiteX5" fmla="*/ 0 w 931183"/>
                <a:gd name="connsiteY5" fmla="*/ 560203 h 589130"/>
                <a:gd name="connsiteX6" fmla="*/ 28937 w 931183"/>
                <a:gd name="connsiteY6" fmla="*/ 589131 h 589130"/>
                <a:gd name="connsiteX7" fmla="*/ 902256 w 931183"/>
                <a:gd name="connsiteY7" fmla="*/ 589131 h 589130"/>
                <a:gd name="connsiteX8" fmla="*/ 931183 w 931183"/>
                <a:gd name="connsiteY8" fmla="*/ 560203 h 589130"/>
                <a:gd name="connsiteX9" fmla="*/ 931183 w 931183"/>
                <a:gd name="connsiteY9" fmla="*/ 176898 h 589130"/>
                <a:gd name="connsiteX10" fmla="*/ 931183 w 931183"/>
                <a:gd name="connsiteY10" fmla="*/ 94421 h 589130"/>
                <a:gd name="connsiteX11" fmla="*/ 931183 w 931183"/>
                <a:gd name="connsiteY11" fmla="*/ 28927 h 589130"/>
                <a:gd name="connsiteX12" fmla="*/ 902256 w 931183"/>
                <a:gd name="connsiteY12" fmla="*/ 0 h 589130"/>
                <a:gd name="connsiteX13" fmla="*/ 28937 w 931183"/>
                <a:gd name="connsiteY13" fmla="*/ 19050 h 589130"/>
                <a:gd name="connsiteX14" fmla="*/ 902256 w 931183"/>
                <a:gd name="connsiteY14" fmla="*/ 19050 h 589130"/>
                <a:gd name="connsiteX15" fmla="*/ 912133 w 931183"/>
                <a:gd name="connsiteY15" fmla="*/ 28937 h 589130"/>
                <a:gd name="connsiteX16" fmla="*/ 912133 w 931183"/>
                <a:gd name="connsiteY16" fmla="*/ 84906 h 589130"/>
                <a:gd name="connsiteX17" fmla="*/ 19060 w 931183"/>
                <a:gd name="connsiteY17" fmla="*/ 84906 h 589130"/>
                <a:gd name="connsiteX18" fmla="*/ 19060 w 931183"/>
                <a:gd name="connsiteY18" fmla="*/ 28937 h 589130"/>
                <a:gd name="connsiteX19" fmla="*/ 28937 w 931183"/>
                <a:gd name="connsiteY19" fmla="*/ 19050 h 589130"/>
                <a:gd name="connsiteX20" fmla="*/ 912133 w 931183"/>
                <a:gd name="connsiteY20" fmla="*/ 167373 h 589130"/>
                <a:gd name="connsiteX21" fmla="*/ 19060 w 931183"/>
                <a:gd name="connsiteY21" fmla="*/ 167373 h 589130"/>
                <a:gd name="connsiteX22" fmla="*/ 19060 w 931183"/>
                <a:gd name="connsiteY22" fmla="*/ 103946 h 589130"/>
                <a:gd name="connsiteX23" fmla="*/ 912133 w 931183"/>
                <a:gd name="connsiteY23" fmla="*/ 103946 h 589130"/>
                <a:gd name="connsiteX24" fmla="*/ 912133 w 931183"/>
                <a:gd name="connsiteY24" fmla="*/ 167373 h 589130"/>
                <a:gd name="connsiteX25" fmla="*/ 902256 w 931183"/>
                <a:gd name="connsiteY25" fmla="*/ 570081 h 589130"/>
                <a:gd name="connsiteX26" fmla="*/ 28937 w 931183"/>
                <a:gd name="connsiteY26" fmla="*/ 570081 h 589130"/>
                <a:gd name="connsiteX27" fmla="*/ 19050 w 931183"/>
                <a:gd name="connsiteY27" fmla="*/ 560203 h 589130"/>
                <a:gd name="connsiteX28" fmla="*/ 19050 w 931183"/>
                <a:gd name="connsiteY28" fmla="*/ 186423 h 589130"/>
                <a:gd name="connsiteX29" fmla="*/ 912124 w 931183"/>
                <a:gd name="connsiteY29" fmla="*/ 186423 h 589130"/>
                <a:gd name="connsiteX30" fmla="*/ 912124 w 931183"/>
                <a:gd name="connsiteY30" fmla="*/ 560194 h 589130"/>
                <a:gd name="connsiteX31" fmla="*/ 902256 w 931183"/>
                <a:gd name="connsiteY31" fmla="*/ 570081 h 58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31183" h="589130">
                  <a:moveTo>
                    <a:pt x="902256" y="0"/>
                  </a:moveTo>
                  <a:lnTo>
                    <a:pt x="28937" y="0"/>
                  </a:lnTo>
                  <a:cubicBezTo>
                    <a:pt x="12983" y="0"/>
                    <a:pt x="0" y="12983"/>
                    <a:pt x="0" y="28937"/>
                  </a:cubicBezTo>
                  <a:lnTo>
                    <a:pt x="0" y="94431"/>
                  </a:lnTo>
                  <a:lnTo>
                    <a:pt x="0" y="176908"/>
                  </a:lnTo>
                  <a:lnTo>
                    <a:pt x="0" y="560203"/>
                  </a:lnTo>
                  <a:cubicBezTo>
                    <a:pt x="0" y="576158"/>
                    <a:pt x="12983" y="589131"/>
                    <a:pt x="28937" y="589131"/>
                  </a:cubicBezTo>
                  <a:lnTo>
                    <a:pt x="902256" y="589131"/>
                  </a:lnTo>
                  <a:cubicBezTo>
                    <a:pt x="918210" y="589131"/>
                    <a:pt x="931183" y="576158"/>
                    <a:pt x="931183" y="560203"/>
                  </a:cubicBezTo>
                  <a:lnTo>
                    <a:pt x="931183" y="176898"/>
                  </a:lnTo>
                  <a:lnTo>
                    <a:pt x="931183" y="94421"/>
                  </a:lnTo>
                  <a:lnTo>
                    <a:pt x="931183" y="28927"/>
                  </a:lnTo>
                  <a:cubicBezTo>
                    <a:pt x="931183" y="12983"/>
                    <a:pt x="918210" y="0"/>
                    <a:pt x="902256" y="0"/>
                  </a:cubicBezTo>
                  <a:close/>
                  <a:moveTo>
                    <a:pt x="28937" y="19050"/>
                  </a:moveTo>
                  <a:lnTo>
                    <a:pt x="902256" y="19050"/>
                  </a:lnTo>
                  <a:cubicBezTo>
                    <a:pt x="907704" y="19050"/>
                    <a:pt x="912133" y="23479"/>
                    <a:pt x="912133" y="28937"/>
                  </a:cubicBezTo>
                  <a:lnTo>
                    <a:pt x="912133" y="84906"/>
                  </a:lnTo>
                  <a:lnTo>
                    <a:pt x="19060" y="84906"/>
                  </a:lnTo>
                  <a:lnTo>
                    <a:pt x="19060" y="28937"/>
                  </a:lnTo>
                  <a:cubicBezTo>
                    <a:pt x="19060" y="23479"/>
                    <a:pt x="23489" y="19050"/>
                    <a:pt x="28937" y="19050"/>
                  </a:cubicBezTo>
                  <a:close/>
                  <a:moveTo>
                    <a:pt x="912133" y="167373"/>
                  </a:moveTo>
                  <a:lnTo>
                    <a:pt x="19060" y="167373"/>
                  </a:lnTo>
                  <a:lnTo>
                    <a:pt x="19060" y="103946"/>
                  </a:lnTo>
                  <a:lnTo>
                    <a:pt x="912133" y="103946"/>
                  </a:lnTo>
                  <a:lnTo>
                    <a:pt x="912133" y="167373"/>
                  </a:lnTo>
                  <a:close/>
                  <a:moveTo>
                    <a:pt x="902256" y="570081"/>
                  </a:moveTo>
                  <a:lnTo>
                    <a:pt x="28937" y="570081"/>
                  </a:lnTo>
                  <a:cubicBezTo>
                    <a:pt x="23489" y="570081"/>
                    <a:pt x="19050" y="565652"/>
                    <a:pt x="19050" y="560203"/>
                  </a:cubicBezTo>
                  <a:lnTo>
                    <a:pt x="19050" y="186423"/>
                  </a:lnTo>
                  <a:lnTo>
                    <a:pt x="912124" y="186423"/>
                  </a:lnTo>
                  <a:lnTo>
                    <a:pt x="912124" y="560194"/>
                  </a:lnTo>
                  <a:cubicBezTo>
                    <a:pt x="912133" y="565652"/>
                    <a:pt x="907704" y="570081"/>
                    <a:pt x="902256" y="570081"/>
                  </a:cubicBezTo>
                  <a:close/>
                </a:path>
              </a:pathLst>
            </a:custGeom>
            <a:grp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308" name="Freeform: Shape 1307">
              <a:extLst>
                <a:ext uri="{FF2B5EF4-FFF2-40B4-BE49-F238E27FC236}">
                  <a16:creationId xmlns:a16="http://schemas.microsoft.com/office/drawing/2014/main" id="{89EC4214-D0AD-2C90-EA55-F91D8862A1BB}"/>
                </a:ext>
              </a:extLst>
            </p:cNvPr>
            <p:cNvSpPr/>
            <p:nvPr/>
          </p:nvSpPr>
          <p:spPr>
            <a:xfrm>
              <a:off x="9983346" y="2579130"/>
              <a:ext cx="292112" cy="191281"/>
            </a:xfrm>
            <a:custGeom>
              <a:avLst/>
              <a:gdLst>
                <a:gd name="connsiteX0" fmla="*/ 196472 w 292112"/>
                <a:gd name="connsiteY0" fmla="*/ 0 h 191281"/>
                <a:gd name="connsiteX1" fmla="*/ 146056 w 292112"/>
                <a:gd name="connsiteY1" fmla="*/ 14507 h 191281"/>
                <a:gd name="connsiteX2" fmla="*/ 95660 w 292112"/>
                <a:gd name="connsiteY2" fmla="*/ 0 h 191281"/>
                <a:gd name="connsiteX3" fmla="*/ 0 w 292112"/>
                <a:gd name="connsiteY3" fmla="*/ 95640 h 191281"/>
                <a:gd name="connsiteX4" fmla="*/ 95660 w 292112"/>
                <a:gd name="connsiteY4" fmla="*/ 191281 h 191281"/>
                <a:gd name="connsiteX5" fmla="*/ 146056 w 292112"/>
                <a:gd name="connsiteY5" fmla="*/ 176775 h 191281"/>
                <a:gd name="connsiteX6" fmla="*/ 196472 w 292112"/>
                <a:gd name="connsiteY6" fmla="*/ 191281 h 191281"/>
                <a:gd name="connsiteX7" fmla="*/ 292113 w 292112"/>
                <a:gd name="connsiteY7" fmla="*/ 95640 h 191281"/>
                <a:gd name="connsiteX8" fmla="*/ 196472 w 292112"/>
                <a:gd name="connsiteY8" fmla="*/ 0 h 191281"/>
                <a:gd name="connsiteX9" fmla="*/ 95660 w 292112"/>
                <a:gd name="connsiteY9" fmla="*/ 172231 h 191281"/>
                <a:gd name="connsiteX10" fmla="*/ 19050 w 292112"/>
                <a:gd name="connsiteY10" fmla="*/ 95640 h 191281"/>
                <a:gd name="connsiteX11" fmla="*/ 95660 w 292112"/>
                <a:gd name="connsiteY11" fmla="*/ 19050 h 191281"/>
                <a:gd name="connsiteX12" fmla="*/ 129807 w 292112"/>
                <a:gd name="connsiteY12" fmla="*/ 27184 h 191281"/>
                <a:gd name="connsiteX13" fmla="*/ 100813 w 292112"/>
                <a:gd name="connsiteY13" fmla="*/ 95640 h 191281"/>
                <a:gd name="connsiteX14" fmla="*/ 129807 w 292112"/>
                <a:gd name="connsiteY14" fmla="*/ 164097 h 191281"/>
                <a:gd name="connsiteX15" fmla="*/ 95660 w 292112"/>
                <a:gd name="connsiteY15" fmla="*/ 172231 h 191281"/>
                <a:gd name="connsiteX16" fmla="*/ 172241 w 292112"/>
                <a:gd name="connsiteY16" fmla="*/ 95640 h 191281"/>
                <a:gd name="connsiteX17" fmla="*/ 146066 w 292112"/>
                <a:gd name="connsiteY17" fmla="*/ 153162 h 191281"/>
                <a:gd name="connsiteX18" fmla="*/ 119872 w 292112"/>
                <a:gd name="connsiteY18" fmla="*/ 95640 h 191281"/>
                <a:gd name="connsiteX19" fmla="*/ 146066 w 292112"/>
                <a:gd name="connsiteY19" fmla="*/ 38119 h 191281"/>
                <a:gd name="connsiteX20" fmla="*/ 172241 w 292112"/>
                <a:gd name="connsiteY20" fmla="*/ 95640 h 191281"/>
                <a:gd name="connsiteX21" fmla="*/ 196472 w 292112"/>
                <a:gd name="connsiteY21" fmla="*/ 172231 h 191281"/>
                <a:gd name="connsiteX22" fmla="*/ 162306 w 292112"/>
                <a:gd name="connsiteY22" fmla="*/ 164097 h 191281"/>
                <a:gd name="connsiteX23" fmla="*/ 191281 w 292112"/>
                <a:gd name="connsiteY23" fmla="*/ 95640 h 191281"/>
                <a:gd name="connsiteX24" fmla="*/ 162306 w 292112"/>
                <a:gd name="connsiteY24" fmla="*/ 27184 h 191281"/>
                <a:gd name="connsiteX25" fmla="*/ 196472 w 292112"/>
                <a:gd name="connsiteY25" fmla="*/ 19050 h 191281"/>
                <a:gd name="connsiteX26" fmla="*/ 273063 w 292112"/>
                <a:gd name="connsiteY26" fmla="*/ 95640 h 191281"/>
                <a:gd name="connsiteX27" fmla="*/ 196472 w 292112"/>
                <a:gd name="connsiteY27" fmla="*/ 172231 h 19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12" h="191281">
                  <a:moveTo>
                    <a:pt x="196472" y="0"/>
                  </a:moveTo>
                  <a:cubicBezTo>
                    <a:pt x="177965" y="0"/>
                    <a:pt x="160715" y="5372"/>
                    <a:pt x="146056" y="14507"/>
                  </a:cubicBezTo>
                  <a:cubicBezTo>
                    <a:pt x="131397" y="5372"/>
                    <a:pt x="114157" y="0"/>
                    <a:pt x="95660" y="0"/>
                  </a:cubicBezTo>
                  <a:cubicBezTo>
                    <a:pt x="42910" y="0"/>
                    <a:pt x="0" y="42901"/>
                    <a:pt x="0" y="95640"/>
                  </a:cubicBezTo>
                  <a:cubicBezTo>
                    <a:pt x="0" y="148380"/>
                    <a:pt x="42910" y="191281"/>
                    <a:pt x="95660" y="191281"/>
                  </a:cubicBezTo>
                  <a:cubicBezTo>
                    <a:pt x="114157" y="191281"/>
                    <a:pt x="131397" y="185909"/>
                    <a:pt x="146056" y="176775"/>
                  </a:cubicBezTo>
                  <a:cubicBezTo>
                    <a:pt x="160715" y="185909"/>
                    <a:pt x="177965" y="191281"/>
                    <a:pt x="196472" y="191281"/>
                  </a:cubicBezTo>
                  <a:cubicBezTo>
                    <a:pt x="249212" y="191281"/>
                    <a:pt x="292113" y="148380"/>
                    <a:pt x="292113" y="95640"/>
                  </a:cubicBezTo>
                  <a:cubicBezTo>
                    <a:pt x="292113" y="42901"/>
                    <a:pt x="249222" y="0"/>
                    <a:pt x="196472" y="0"/>
                  </a:cubicBezTo>
                  <a:close/>
                  <a:moveTo>
                    <a:pt x="95660" y="172231"/>
                  </a:moveTo>
                  <a:cubicBezTo>
                    <a:pt x="53416" y="172231"/>
                    <a:pt x="19050" y="137874"/>
                    <a:pt x="19050" y="95640"/>
                  </a:cubicBezTo>
                  <a:cubicBezTo>
                    <a:pt x="19050" y="53407"/>
                    <a:pt x="53416" y="19050"/>
                    <a:pt x="95660" y="19050"/>
                  </a:cubicBezTo>
                  <a:cubicBezTo>
                    <a:pt x="107937" y="19050"/>
                    <a:pt x="119510" y="22031"/>
                    <a:pt x="129807" y="27184"/>
                  </a:cubicBezTo>
                  <a:cubicBezTo>
                    <a:pt x="111947" y="44567"/>
                    <a:pt x="100813" y="68809"/>
                    <a:pt x="100813" y="95640"/>
                  </a:cubicBezTo>
                  <a:cubicBezTo>
                    <a:pt x="100813" y="122472"/>
                    <a:pt x="111947" y="146704"/>
                    <a:pt x="129807" y="164097"/>
                  </a:cubicBezTo>
                  <a:cubicBezTo>
                    <a:pt x="119510" y="169259"/>
                    <a:pt x="107947" y="172231"/>
                    <a:pt x="95660" y="172231"/>
                  </a:cubicBezTo>
                  <a:close/>
                  <a:moveTo>
                    <a:pt x="172241" y="95640"/>
                  </a:moveTo>
                  <a:cubicBezTo>
                    <a:pt x="172241" y="118558"/>
                    <a:pt x="162068" y="139103"/>
                    <a:pt x="146066" y="153162"/>
                  </a:cubicBezTo>
                  <a:cubicBezTo>
                    <a:pt x="130045" y="139103"/>
                    <a:pt x="119872" y="118558"/>
                    <a:pt x="119872" y="95640"/>
                  </a:cubicBezTo>
                  <a:cubicBezTo>
                    <a:pt x="119872" y="72723"/>
                    <a:pt x="130045" y="52178"/>
                    <a:pt x="146066" y="38119"/>
                  </a:cubicBezTo>
                  <a:cubicBezTo>
                    <a:pt x="162058" y="52178"/>
                    <a:pt x="172241" y="72723"/>
                    <a:pt x="172241" y="95640"/>
                  </a:cubicBezTo>
                  <a:close/>
                  <a:moveTo>
                    <a:pt x="196472" y="172231"/>
                  </a:moveTo>
                  <a:cubicBezTo>
                    <a:pt x="184185" y="172231"/>
                    <a:pt x="172603" y="169250"/>
                    <a:pt x="162306" y="164097"/>
                  </a:cubicBezTo>
                  <a:cubicBezTo>
                    <a:pt x="180146" y="146714"/>
                    <a:pt x="191281" y="122472"/>
                    <a:pt x="191281" y="95640"/>
                  </a:cubicBezTo>
                  <a:cubicBezTo>
                    <a:pt x="191281" y="68809"/>
                    <a:pt x="180146" y="44577"/>
                    <a:pt x="162306" y="27184"/>
                  </a:cubicBezTo>
                  <a:cubicBezTo>
                    <a:pt x="172603" y="22022"/>
                    <a:pt x="184185" y="19050"/>
                    <a:pt x="196472" y="19050"/>
                  </a:cubicBezTo>
                  <a:cubicBezTo>
                    <a:pt x="238706" y="19050"/>
                    <a:pt x="273063" y="53407"/>
                    <a:pt x="273063" y="95640"/>
                  </a:cubicBezTo>
                  <a:cubicBezTo>
                    <a:pt x="273063" y="137874"/>
                    <a:pt x="238706" y="172231"/>
                    <a:pt x="196472" y="172231"/>
                  </a:cubicBezTo>
                  <a:close/>
                </a:path>
              </a:pathLst>
            </a:custGeom>
            <a:grpFill/>
            <a:ln w="9525"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grpSp>
    </p:spTree>
    <p:extLst>
      <p:ext uri="{BB962C8B-B14F-4D97-AF65-F5344CB8AC3E}">
        <p14:creationId xmlns:p14="http://schemas.microsoft.com/office/powerpoint/2010/main" val="2916918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FCCA1-FE07-AFBE-278C-3DC3928BBF3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10A912B-4B57-4F74-D475-F9602E4BB147}"/>
              </a:ext>
            </a:extLst>
          </p:cNvPr>
          <p:cNvSpPr>
            <a:spLocks noGrp="1"/>
          </p:cNvSpPr>
          <p:nvPr>
            <p:ph type="ctrTitle"/>
          </p:nvPr>
        </p:nvSpPr>
        <p:spPr>
          <a:xfrm>
            <a:off x="263070" y="258807"/>
            <a:ext cx="8631936" cy="461665"/>
          </a:xfrm>
        </p:spPr>
        <p:txBody>
          <a:bodyPr>
            <a:spAutoFit/>
          </a:bodyPr>
          <a:lstStyle/>
          <a:p>
            <a:r>
              <a:rPr lang="en-US" dirty="0"/>
              <a:t>What we heard.</a:t>
            </a:r>
          </a:p>
        </p:txBody>
      </p:sp>
      <p:grpSp>
        <p:nvGrpSpPr>
          <p:cNvPr id="1249" name="Group 1248">
            <a:extLst>
              <a:ext uri="{FF2B5EF4-FFF2-40B4-BE49-F238E27FC236}">
                <a16:creationId xmlns:a16="http://schemas.microsoft.com/office/drawing/2014/main" id="{7C83B5E9-A5C0-C745-80C3-02A5468BA28D}"/>
              </a:ext>
            </a:extLst>
          </p:cNvPr>
          <p:cNvGrpSpPr/>
          <p:nvPr/>
        </p:nvGrpSpPr>
        <p:grpSpPr>
          <a:xfrm>
            <a:off x="-29347" y="946007"/>
            <a:ext cx="1684891" cy="3939653"/>
            <a:chOff x="-29346" y="1464744"/>
            <a:chExt cx="1463040" cy="3420916"/>
          </a:xfrm>
        </p:grpSpPr>
        <p:sp>
          <p:nvSpPr>
            <p:cNvPr id="1250" name="Oval 1249">
              <a:extLst>
                <a:ext uri="{FF2B5EF4-FFF2-40B4-BE49-F238E27FC236}">
                  <a16:creationId xmlns:a16="http://schemas.microsoft.com/office/drawing/2014/main" id="{F6A50565-E9B1-55D7-6651-B5C6FD0D9BEA}"/>
                </a:ext>
              </a:extLst>
            </p:cNvPr>
            <p:cNvSpPr/>
            <p:nvPr/>
          </p:nvSpPr>
          <p:spPr>
            <a:xfrm>
              <a:off x="176553" y="3971260"/>
              <a:ext cx="914400" cy="914400"/>
            </a:xfrm>
            <a:prstGeom prst="ellipse">
              <a:avLst/>
            </a:prstGeom>
            <a:pattFill prst="wdDnDiag">
              <a:fgClr>
                <a:srgbClr val="ECBD34"/>
              </a:fgClr>
              <a:bgClr>
                <a:schemeClr val="bg1"/>
              </a:bgClr>
            </a:patt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sp>
          <p:nvSpPr>
            <p:cNvPr id="1251" name="Freeform: Shape 1250">
              <a:extLst>
                <a:ext uri="{FF2B5EF4-FFF2-40B4-BE49-F238E27FC236}">
                  <a16:creationId xmlns:a16="http://schemas.microsoft.com/office/drawing/2014/main" id="{8DE83313-B2CA-BD37-F39F-FD2E1AF5286F}"/>
                </a:ext>
              </a:extLst>
            </p:cNvPr>
            <p:cNvSpPr>
              <a:spLocks noChangeAspect="1"/>
            </p:cNvSpPr>
            <p:nvPr/>
          </p:nvSpPr>
          <p:spPr>
            <a:xfrm rot="16200000">
              <a:off x="-930673" y="2381411"/>
              <a:ext cx="3147091" cy="1313758"/>
            </a:xfrm>
            <a:custGeom>
              <a:avLst/>
              <a:gdLst>
                <a:gd name="connsiteX0" fmla="*/ 0 w 3147090"/>
                <a:gd name="connsiteY0" fmla="*/ 0 h 1313757"/>
                <a:gd name="connsiteX1" fmla="*/ 3147090 w 3147090"/>
                <a:gd name="connsiteY1" fmla="*/ 0 h 1313757"/>
                <a:gd name="connsiteX2" fmla="*/ 3141638 w 3147090"/>
                <a:gd name="connsiteY2" fmla="*/ 35724 h 1313757"/>
                <a:gd name="connsiteX3" fmla="*/ 1573545 w 3147090"/>
                <a:gd name="connsiteY3" fmla="*/ 1313757 h 1313757"/>
                <a:gd name="connsiteX4" fmla="*/ 5452 w 3147090"/>
                <a:gd name="connsiteY4" fmla="*/ 35724 h 131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7090" h="1313757">
                  <a:moveTo>
                    <a:pt x="0" y="0"/>
                  </a:moveTo>
                  <a:lnTo>
                    <a:pt x="3147090" y="0"/>
                  </a:lnTo>
                  <a:lnTo>
                    <a:pt x="3141638" y="35724"/>
                  </a:lnTo>
                  <a:cubicBezTo>
                    <a:pt x="2992387" y="765096"/>
                    <a:pt x="2347040" y="1313757"/>
                    <a:pt x="1573545" y="1313757"/>
                  </a:cubicBezTo>
                  <a:cubicBezTo>
                    <a:pt x="800051" y="1313757"/>
                    <a:pt x="154703" y="765096"/>
                    <a:pt x="5452" y="35724"/>
                  </a:cubicBezTo>
                  <a:close/>
                </a:path>
              </a:pathLst>
            </a:custGeom>
            <a:solidFill>
              <a:srgbClr val="D11F28"/>
            </a:soli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grpSp>
          <p:nvGrpSpPr>
            <p:cNvPr id="1252" name="Group 1251">
              <a:extLst>
                <a:ext uri="{FF2B5EF4-FFF2-40B4-BE49-F238E27FC236}">
                  <a16:creationId xmlns:a16="http://schemas.microsoft.com/office/drawing/2014/main" id="{17B81916-C409-738C-EF1D-18B18D6EEDCF}"/>
                </a:ext>
              </a:extLst>
            </p:cNvPr>
            <p:cNvGrpSpPr>
              <a:grpSpLocks noChangeAspect="1"/>
            </p:cNvGrpSpPr>
            <p:nvPr/>
          </p:nvGrpSpPr>
          <p:grpSpPr>
            <a:xfrm>
              <a:off x="-29346" y="1540169"/>
              <a:ext cx="1463040" cy="1464303"/>
              <a:chOff x="256581" y="1366337"/>
              <a:chExt cx="2412665" cy="2414746"/>
            </a:xfrm>
          </p:grpSpPr>
          <p:grpSp>
            <p:nvGrpSpPr>
              <p:cNvPr id="1255" name="Group 1254">
                <a:extLst>
                  <a:ext uri="{FF2B5EF4-FFF2-40B4-BE49-F238E27FC236}">
                    <a16:creationId xmlns:a16="http://schemas.microsoft.com/office/drawing/2014/main" id="{8CFEFF06-C72C-5F24-B285-2EA68BD42E4F}"/>
                  </a:ext>
                </a:extLst>
              </p:cNvPr>
              <p:cNvGrpSpPr/>
              <p:nvPr/>
            </p:nvGrpSpPr>
            <p:grpSpPr>
              <a:xfrm flipH="1">
                <a:off x="256581" y="1366337"/>
                <a:ext cx="2412665" cy="2414746"/>
                <a:chOff x="424583" y="1392845"/>
                <a:chExt cx="2609701" cy="2611952"/>
              </a:xfrm>
            </p:grpSpPr>
            <p:sp>
              <p:nvSpPr>
                <p:cNvPr id="1257" name="Oval 1256">
                  <a:extLst>
                    <a:ext uri="{FF2B5EF4-FFF2-40B4-BE49-F238E27FC236}">
                      <a16:creationId xmlns:a16="http://schemas.microsoft.com/office/drawing/2014/main" id="{939D11A7-8986-351C-1763-CB785A6596AE}"/>
                    </a:ext>
                  </a:extLst>
                </p:cNvPr>
                <p:cNvSpPr/>
                <p:nvPr/>
              </p:nvSpPr>
              <p:spPr>
                <a:xfrm flipH="1">
                  <a:off x="465995" y="1433615"/>
                  <a:ext cx="2526876" cy="2530412"/>
                </a:xfrm>
                <a:prstGeom prst="ellipse">
                  <a:avLst/>
                </a:prstGeom>
                <a:solidFill>
                  <a:schemeClr val="bg1"/>
                </a:solidFill>
                <a:ln w="6350" cap="flat">
                  <a:solidFill>
                    <a:schemeClr val="bg2"/>
                  </a:solidFill>
                  <a:prstDash val="solid"/>
                  <a:miter/>
                </a:ln>
              </p:spPr>
              <p:txBody>
                <a:bodyPr wrap="square" rtlCol="0" anchor="ctr">
                  <a:no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IN" sz="135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sp>
              <p:nvSpPr>
                <p:cNvPr id="1258" name="Block Arc 1257">
                  <a:extLst>
                    <a:ext uri="{FF2B5EF4-FFF2-40B4-BE49-F238E27FC236}">
                      <a16:creationId xmlns:a16="http://schemas.microsoft.com/office/drawing/2014/main" id="{60D7CCC0-C1A0-3AE2-39DD-C146B46216D4}"/>
                    </a:ext>
                  </a:extLst>
                </p:cNvPr>
                <p:cNvSpPr/>
                <p:nvPr/>
              </p:nvSpPr>
              <p:spPr>
                <a:xfrm>
                  <a:off x="424583" y="1392845"/>
                  <a:ext cx="2609701" cy="2611952"/>
                </a:xfrm>
                <a:prstGeom prst="blockArc">
                  <a:avLst>
                    <a:gd name="adj1" fmla="val 3417852"/>
                    <a:gd name="adj2" fmla="val 7832863"/>
                    <a:gd name="adj3" fmla="val 3425"/>
                  </a:avLst>
                </a:prstGeom>
                <a:solidFill>
                  <a:srgbClr val="ECBD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IN" sz="135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grpSp>
          <p:pic>
            <p:nvPicPr>
              <p:cNvPr id="1256" name="Picture Placeholder 6" descr="A group of men sitting at a table looking at a computer&#10;&#10;Description automatically generated with low confidence">
                <a:extLst>
                  <a:ext uri="{FF2B5EF4-FFF2-40B4-BE49-F238E27FC236}">
                    <a16:creationId xmlns:a16="http://schemas.microsoft.com/office/drawing/2014/main" id="{E96B323D-76F1-9602-3986-38548F2849C4}"/>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a:ext>
                </a:extLst>
              </a:blip>
              <a:srcRect/>
              <a:stretch>
                <a:fillRect/>
              </a:stretch>
            </p:blipFill>
            <p:spPr>
              <a:xfrm>
                <a:off x="394284" y="1505087"/>
                <a:ext cx="2137254" cy="2137252"/>
              </a:xfrm>
              <a:custGeom>
                <a:avLst/>
                <a:gdLst>
                  <a:gd name="connsiteX0" fmla="*/ 1424836 w 2849672"/>
                  <a:gd name="connsiteY0" fmla="*/ 0 h 2849669"/>
                  <a:gd name="connsiteX1" fmla="*/ 2849672 w 2849672"/>
                  <a:gd name="connsiteY1" fmla="*/ 1424836 h 2849669"/>
                  <a:gd name="connsiteX2" fmla="*/ 1424836 w 2849672"/>
                  <a:gd name="connsiteY2" fmla="*/ 2849669 h 2849669"/>
                  <a:gd name="connsiteX3" fmla="*/ 0 w 2849672"/>
                  <a:gd name="connsiteY3" fmla="*/ 1424836 h 2849669"/>
                  <a:gd name="connsiteX4" fmla="*/ 1424836 w 2849672"/>
                  <a:gd name="connsiteY4" fmla="*/ 0 h 2849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672" h="2849669">
                    <a:moveTo>
                      <a:pt x="1424836" y="0"/>
                    </a:moveTo>
                    <a:cubicBezTo>
                      <a:pt x="2211751" y="0"/>
                      <a:pt x="2849672" y="637920"/>
                      <a:pt x="2849672" y="1424836"/>
                    </a:cubicBezTo>
                    <a:cubicBezTo>
                      <a:pt x="2849672" y="2211750"/>
                      <a:pt x="2211751" y="2849669"/>
                      <a:pt x="1424836" y="2849669"/>
                    </a:cubicBezTo>
                    <a:cubicBezTo>
                      <a:pt x="637921" y="2849669"/>
                      <a:pt x="0" y="2211750"/>
                      <a:pt x="0" y="1424836"/>
                    </a:cubicBezTo>
                    <a:cubicBezTo>
                      <a:pt x="0" y="637920"/>
                      <a:pt x="637921" y="0"/>
                      <a:pt x="1424836" y="0"/>
                    </a:cubicBezTo>
                    <a:close/>
                  </a:path>
                </a:pathLst>
              </a:custGeom>
            </p:spPr>
          </p:pic>
        </p:grpSp>
        <p:sp>
          <p:nvSpPr>
            <p:cNvPr id="1253" name="Oval 1252">
              <a:extLst>
                <a:ext uri="{FF2B5EF4-FFF2-40B4-BE49-F238E27FC236}">
                  <a16:creationId xmlns:a16="http://schemas.microsoft.com/office/drawing/2014/main" id="{C911E37D-507D-099B-ADCD-C96E289B36A1}"/>
                </a:ext>
              </a:extLst>
            </p:cNvPr>
            <p:cNvSpPr>
              <a:spLocks noChangeAspect="1"/>
            </p:cNvSpPr>
            <p:nvPr/>
          </p:nvSpPr>
          <p:spPr>
            <a:xfrm>
              <a:off x="426852" y="4212344"/>
              <a:ext cx="291356" cy="291356"/>
            </a:xfrm>
            <a:prstGeom prst="ellipse">
              <a:avLst/>
            </a:prstGeom>
            <a:solidFill>
              <a:schemeClr val="bg1"/>
            </a:solidFill>
            <a:ln w="1270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sp>
          <p:nvSpPr>
            <p:cNvPr id="1254" name="Oval 1253">
              <a:extLst>
                <a:ext uri="{FF2B5EF4-FFF2-40B4-BE49-F238E27FC236}">
                  <a16:creationId xmlns:a16="http://schemas.microsoft.com/office/drawing/2014/main" id="{D810D8F9-CBC4-A5C6-9A9D-1FB9CF976E9E}"/>
                </a:ext>
              </a:extLst>
            </p:cNvPr>
            <p:cNvSpPr>
              <a:spLocks noChangeAspect="1"/>
            </p:cNvSpPr>
            <p:nvPr/>
          </p:nvSpPr>
          <p:spPr>
            <a:xfrm>
              <a:off x="655757" y="1493751"/>
              <a:ext cx="92835" cy="92835"/>
            </a:xfrm>
            <a:prstGeom prst="ellipse">
              <a:avLst/>
            </a:prstGeom>
            <a:solidFill>
              <a:srgbClr val="ECBD34"/>
            </a:solidFill>
            <a:ln w="1270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317B22"/>
                </a:solidFill>
                <a:effectLst/>
                <a:uLnTx/>
                <a:uFillTx/>
                <a:latin typeface="Arial" panose="020B0604020202020204"/>
                <a:ea typeface="+mn-ea"/>
                <a:cs typeface="Arial" panose="020B0604020202020204" pitchFamily="34" charset="0"/>
              </a:endParaRPr>
            </a:p>
          </p:txBody>
        </p:sp>
      </p:grpSp>
      <p:grpSp>
        <p:nvGrpSpPr>
          <p:cNvPr id="1290" name="Group 1289">
            <a:extLst>
              <a:ext uri="{FF2B5EF4-FFF2-40B4-BE49-F238E27FC236}">
                <a16:creationId xmlns:a16="http://schemas.microsoft.com/office/drawing/2014/main" id="{A89452D9-FD07-9E68-75CD-326824628C2F}"/>
              </a:ext>
            </a:extLst>
          </p:cNvPr>
          <p:cNvGrpSpPr/>
          <p:nvPr/>
        </p:nvGrpSpPr>
        <p:grpSpPr>
          <a:xfrm>
            <a:off x="1848263" y="1032869"/>
            <a:ext cx="6847502" cy="3624306"/>
            <a:chOff x="2224909" y="920743"/>
            <a:chExt cx="5788819" cy="901625"/>
          </a:xfrm>
        </p:grpSpPr>
        <p:sp>
          <p:nvSpPr>
            <p:cNvPr id="1292" name="Freeform: Shape 1291">
              <a:extLst>
                <a:ext uri="{FF2B5EF4-FFF2-40B4-BE49-F238E27FC236}">
                  <a16:creationId xmlns:a16="http://schemas.microsoft.com/office/drawing/2014/main" id="{C3C22CDD-F12C-EB0F-EA82-05C016AAC77B}"/>
                </a:ext>
              </a:extLst>
            </p:cNvPr>
            <p:cNvSpPr/>
            <p:nvPr/>
          </p:nvSpPr>
          <p:spPr>
            <a:xfrm>
              <a:off x="2224909" y="1482339"/>
              <a:ext cx="340029" cy="340029"/>
            </a:xfrm>
            <a:custGeom>
              <a:avLst/>
              <a:gdLst>
                <a:gd name="connsiteX0" fmla="*/ 1268516 w 1268515"/>
                <a:gd name="connsiteY0" fmla="*/ 634258 h 1268516"/>
                <a:gd name="connsiteX1" fmla="*/ 634258 w 1268515"/>
                <a:gd name="connsiteY1" fmla="*/ 1268516 h 1268516"/>
                <a:gd name="connsiteX2" fmla="*/ 0 w 1268515"/>
                <a:gd name="connsiteY2" fmla="*/ 634258 h 1268516"/>
                <a:gd name="connsiteX3" fmla="*/ 634258 w 1268515"/>
                <a:gd name="connsiteY3" fmla="*/ 0 h 1268516"/>
                <a:gd name="connsiteX4" fmla="*/ 1268516 w 1268515"/>
                <a:gd name="connsiteY4" fmla="*/ 634258 h 1268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515" h="1268516">
                  <a:moveTo>
                    <a:pt x="1268516" y="634258"/>
                  </a:moveTo>
                  <a:cubicBezTo>
                    <a:pt x="1268516" y="984549"/>
                    <a:pt x="984549" y="1268516"/>
                    <a:pt x="634258" y="1268516"/>
                  </a:cubicBezTo>
                  <a:cubicBezTo>
                    <a:pt x="283967" y="1268516"/>
                    <a:pt x="0" y="984549"/>
                    <a:pt x="0" y="634258"/>
                  </a:cubicBezTo>
                  <a:cubicBezTo>
                    <a:pt x="0" y="283967"/>
                    <a:pt x="283967" y="0"/>
                    <a:pt x="634258" y="0"/>
                  </a:cubicBezTo>
                  <a:cubicBezTo>
                    <a:pt x="984549" y="0"/>
                    <a:pt x="1268516" y="283967"/>
                    <a:pt x="1268516" y="634258"/>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93" name="Freeform: Shape 1292">
              <a:extLst>
                <a:ext uri="{FF2B5EF4-FFF2-40B4-BE49-F238E27FC236}">
                  <a16:creationId xmlns:a16="http://schemas.microsoft.com/office/drawing/2014/main" id="{9D4D4BD8-F496-C458-1281-7EA2F454D03D}"/>
                </a:ext>
              </a:extLst>
            </p:cNvPr>
            <p:cNvSpPr/>
            <p:nvPr/>
          </p:nvSpPr>
          <p:spPr>
            <a:xfrm>
              <a:off x="2240607" y="1497647"/>
              <a:ext cx="308473" cy="308473"/>
            </a:xfrm>
            <a:custGeom>
              <a:avLst/>
              <a:gdLst>
                <a:gd name="connsiteX0" fmla="*/ 1150791 w 1150791"/>
                <a:gd name="connsiteY0" fmla="*/ 575396 h 1150791"/>
                <a:gd name="connsiteX1" fmla="*/ 575396 w 1150791"/>
                <a:gd name="connsiteY1" fmla="*/ 1150792 h 1150791"/>
                <a:gd name="connsiteX2" fmla="*/ 0 w 1150791"/>
                <a:gd name="connsiteY2" fmla="*/ 575396 h 1150791"/>
                <a:gd name="connsiteX3" fmla="*/ 575396 w 1150791"/>
                <a:gd name="connsiteY3" fmla="*/ 0 h 1150791"/>
                <a:gd name="connsiteX4" fmla="*/ 1150791 w 1150791"/>
                <a:gd name="connsiteY4" fmla="*/ 575396 h 1150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791" h="1150791">
                  <a:moveTo>
                    <a:pt x="1150791" y="575396"/>
                  </a:moveTo>
                  <a:cubicBezTo>
                    <a:pt x="1150791" y="893178"/>
                    <a:pt x="893178" y="1150792"/>
                    <a:pt x="575396" y="1150792"/>
                  </a:cubicBezTo>
                  <a:cubicBezTo>
                    <a:pt x="257613" y="1150792"/>
                    <a:pt x="0" y="893178"/>
                    <a:pt x="0" y="575396"/>
                  </a:cubicBezTo>
                  <a:cubicBezTo>
                    <a:pt x="0" y="257613"/>
                    <a:pt x="257613" y="0"/>
                    <a:pt x="575396" y="0"/>
                  </a:cubicBezTo>
                  <a:cubicBezTo>
                    <a:pt x="893178" y="0"/>
                    <a:pt x="1150791" y="257613"/>
                    <a:pt x="1150791" y="575396"/>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94" name="Freeform: Shape 1293">
              <a:extLst>
                <a:ext uri="{FF2B5EF4-FFF2-40B4-BE49-F238E27FC236}">
                  <a16:creationId xmlns:a16="http://schemas.microsoft.com/office/drawing/2014/main" id="{15E7ED84-9BD2-DBE3-3FA5-481A3C71C38A}"/>
                </a:ext>
              </a:extLst>
            </p:cNvPr>
            <p:cNvSpPr/>
            <p:nvPr/>
          </p:nvSpPr>
          <p:spPr>
            <a:xfrm>
              <a:off x="2686815" y="1640591"/>
              <a:ext cx="23524" cy="23524"/>
            </a:xfrm>
            <a:custGeom>
              <a:avLst/>
              <a:gdLst>
                <a:gd name="connsiteX0" fmla="*/ 87758 w 87758"/>
                <a:gd name="connsiteY0" fmla="*/ 43879 h 87758"/>
                <a:gd name="connsiteX1" fmla="*/ 43879 w 87758"/>
                <a:gd name="connsiteY1" fmla="*/ 87758 h 87758"/>
                <a:gd name="connsiteX2" fmla="*/ 0 w 87758"/>
                <a:gd name="connsiteY2" fmla="*/ 43879 h 87758"/>
                <a:gd name="connsiteX3" fmla="*/ 43879 w 87758"/>
                <a:gd name="connsiteY3" fmla="*/ 0 h 87758"/>
                <a:gd name="connsiteX4" fmla="*/ 87758 w 87758"/>
                <a:gd name="connsiteY4" fmla="*/ 43879 h 87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58" h="87758">
                  <a:moveTo>
                    <a:pt x="87758" y="43879"/>
                  </a:moveTo>
                  <a:cubicBezTo>
                    <a:pt x="87758" y="68113"/>
                    <a:pt x="68113" y="87758"/>
                    <a:pt x="43879" y="87758"/>
                  </a:cubicBezTo>
                  <a:cubicBezTo>
                    <a:pt x="19645" y="87758"/>
                    <a:pt x="0" y="68113"/>
                    <a:pt x="0" y="43879"/>
                  </a:cubicBezTo>
                  <a:cubicBezTo>
                    <a:pt x="0" y="19645"/>
                    <a:pt x="19645" y="0"/>
                    <a:pt x="43879" y="0"/>
                  </a:cubicBezTo>
                  <a:cubicBezTo>
                    <a:pt x="68113" y="0"/>
                    <a:pt x="87758" y="19645"/>
                    <a:pt x="87758" y="43879"/>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96" name="Freeform: Shape 1295">
              <a:extLst>
                <a:ext uri="{FF2B5EF4-FFF2-40B4-BE49-F238E27FC236}">
                  <a16:creationId xmlns:a16="http://schemas.microsoft.com/office/drawing/2014/main" id="{2D6D84F3-58EA-E02B-613B-B4D66C2FEB77}"/>
                </a:ext>
              </a:extLst>
            </p:cNvPr>
            <p:cNvSpPr/>
            <p:nvPr/>
          </p:nvSpPr>
          <p:spPr>
            <a:xfrm>
              <a:off x="2832215" y="1640190"/>
              <a:ext cx="23524" cy="23524"/>
            </a:xfrm>
            <a:custGeom>
              <a:avLst/>
              <a:gdLst>
                <a:gd name="connsiteX0" fmla="*/ 87758 w 87758"/>
                <a:gd name="connsiteY0" fmla="*/ 43879 h 87758"/>
                <a:gd name="connsiteX1" fmla="*/ 43879 w 87758"/>
                <a:gd name="connsiteY1" fmla="*/ 87758 h 87758"/>
                <a:gd name="connsiteX2" fmla="*/ 0 w 87758"/>
                <a:gd name="connsiteY2" fmla="*/ 43879 h 87758"/>
                <a:gd name="connsiteX3" fmla="*/ 43879 w 87758"/>
                <a:gd name="connsiteY3" fmla="*/ 0 h 87758"/>
                <a:gd name="connsiteX4" fmla="*/ 87758 w 87758"/>
                <a:gd name="connsiteY4" fmla="*/ 43879 h 87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58" h="87758">
                  <a:moveTo>
                    <a:pt x="87758" y="43879"/>
                  </a:moveTo>
                  <a:cubicBezTo>
                    <a:pt x="87758" y="68113"/>
                    <a:pt x="68113" y="87758"/>
                    <a:pt x="43879" y="87758"/>
                  </a:cubicBezTo>
                  <a:cubicBezTo>
                    <a:pt x="19645" y="87758"/>
                    <a:pt x="0" y="68113"/>
                    <a:pt x="0" y="43879"/>
                  </a:cubicBezTo>
                  <a:cubicBezTo>
                    <a:pt x="0" y="19645"/>
                    <a:pt x="19645" y="0"/>
                    <a:pt x="43879" y="0"/>
                  </a:cubicBezTo>
                  <a:cubicBezTo>
                    <a:pt x="68113" y="0"/>
                    <a:pt x="87758" y="19645"/>
                    <a:pt x="87758" y="43879"/>
                  </a:cubicBezTo>
                  <a:close/>
                </a:path>
              </a:pathLst>
            </a:custGeom>
            <a:solidFill>
              <a:srgbClr val="FFFFFF"/>
            </a:solidFill>
            <a:ln w="4281"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302" name="Freeform: Shape 1301">
              <a:extLst>
                <a:ext uri="{FF2B5EF4-FFF2-40B4-BE49-F238E27FC236}">
                  <a16:creationId xmlns:a16="http://schemas.microsoft.com/office/drawing/2014/main" id="{A0C07A82-D65E-0C58-6AEC-12608E53F3EB}"/>
                </a:ext>
              </a:extLst>
            </p:cNvPr>
            <p:cNvSpPr/>
            <p:nvPr/>
          </p:nvSpPr>
          <p:spPr>
            <a:xfrm>
              <a:off x="2884344" y="1649485"/>
              <a:ext cx="4590" cy="5737"/>
            </a:xfrm>
            <a:custGeom>
              <a:avLst/>
              <a:gdLst>
                <a:gd name="connsiteX0" fmla="*/ 0 w 17123"/>
                <a:gd name="connsiteY0" fmla="*/ 0 h 21404"/>
                <a:gd name="connsiteX1" fmla="*/ 17123 w 17123"/>
                <a:gd name="connsiteY1" fmla="*/ 0 h 21404"/>
                <a:gd name="connsiteX2" fmla="*/ 17123 w 17123"/>
                <a:gd name="connsiteY2" fmla="*/ 21404 h 21404"/>
                <a:gd name="connsiteX3" fmla="*/ 0 w 17123"/>
                <a:gd name="connsiteY3" fmla="*/ 21404 h 21404"/>
              </a:gdLst>
              <a:ahLst/>
              <a:cxnLst>
                <a:cxn ang="0">
                  <a:pos x="connsiteX0" y="connsiteY0"/>
                </a:cxn>
                <a:cxn ang="0">
                  <a:pos x="connsiteX1" y="connsiteY1"/>
                </a:cxn>
                <a:cxn ang="0">
                  <a:pos x="connsiteX2" y="connsiteY2"/>
                </a:cxn>
                <a:cxn ang="0">
                  <a:pos x="connsiteX3" y="connsiteY3"/>
                </a:cxn>
              </a:cxnLst>
              <a:rect l="l" t="t" r="r" b="b"/>
              <a:pathLst>
                <a:path w="17123" h="21404">
                  <a:moveTo>
                    <a:pt x="0" y="0"/>
                  </a:moveTo>
                  <a:lnTo>
                    <a:pt x="17123" y="0"/>
                  </a:lnTo>
                  <a:lnTo>
                    <a:pt x="17123" y="21404"/>
                  </a:lnTo>
                  <a:lnTo>
                    <a:pt x="0" y="21404"/>
                  </a:lnTo>
                  <a:close/>
                </a:path>
              </a:pathLst>
            </a:custGeom>
            <a:solidFill>
              <a:srgbClr val="AFABAB"/>
            </a:solidFill>
            <a:ln w="4281" cap="flat">
              <a:solidFill>
                <a:srgbClr val="AFABAB"/>
              </a:solid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2554"/>
                </a:solidFill>
                <a:effectLst/>
                <a:uLnTx/>
                <a:uFillTx/>
                <a:latin typeface="Arial" panose="020B0604020202020204"/>
                <a:ea typeface="+mn-ea"/>
                <a:cs typeface="+mn-cs"/>
              </a:endParaRPr>
            </a:p>
          </p:txBody>
        </p:sp>
        <p:sp>
          <p:nvSpPr>
            <p:cNvPr id="1298" name="_text">
              <a:extLst>
                <a:ext uri="{FF2B5EF4-FFF2-40B4-BE49-F238E27FC236}">
                  <a16:creationId xmlns:a16="http://schemas.microsoft.com/office/drawing/2014/main" id="{300275D4-A2B5-95E7-2C34-0A5C92F76A32}"/>
                </a:ext>
              </a:extLst>
            </p:cNvPr>
            <p:cNvSpPr txBox="1">
              <a:spLocks/>
            </p:cNvSpPr>
            <p:nvPr/>
          </p:nvSpPr>
          <p:spPr bwMode="gray">
            <a:xfrm>
              <a:off x="2832215" y="920743"/>
              <a:ext cx="5181513" cy="882356"/>
            </a:xfrm>
            <a:prstGeom prst="rect">
              <a:avLst/>
            </a:prstGeom>
            <a:noFill/>
            <a:ln w="6350">
              <a:solidFill>
                <a:schemeClr val="bg1">
                  <a:lumMod val="85000"/>
                </a:schemeClr>
              </a:solidFill>
              <a:miter lim="800000"/>
              <a:headEnd/>
              <a:tailEnd/>
            </a:ln>
            <a:effectLst/>
          </p:spPr>
          <p:txBody>
            <a:bodyPr wrap="square" lIns="107981" tIns="80986" rIns="107981" bIns="53991" anchor="ctr" anchorCtr="0">
              <a:noAutofit/>
            </a:bodyPr>
            <a:lstStyle>
              <a:defPPr>
                <a:defRPr lang="de-DE"/>
              </a:defPPr>
              <a:lvl1pPr marL="190500" indent="-190500">
                <a:lnSpc>
                  <a:spcPct val="95000"/>
                </a:lnSpc>
                <a:spcAft>
                  <a:spcPts val="800"/>
                </a:spcAft>
                <a:buClr>
                  <a:srgbClr val="808080"/>
                </a:buClr>
                <a:defRPr sz="1600">
                  <a:solidFill>
                    <a:srgbClr val="646464"/>
                  </a:solidFill>
                  <a:cs typeface="Arial" charset="0"/>
                </a:defRPr>
              </a:lvl1pPr>
            </a:lstStyle>
            <a:p>
              <a:pPr marL="171450" indent="-171450">
                <a:buFont typeface="Arial" panose="020B0604020202020204" pitchFamily="34" charset="0"/>
                <a:buChar char="•"/>
              </a:pPr>
              <a:endParaRPr lang="en-IN" sz="1000" dirty="0">
                <a:solidFill>
                  <a:schemeClr val="accent2"/>
                </a:solidFill>
                <a:latin typeface="Arial" panose="020B0604020202020204" pitchFamily="34" charset="0"/>
                <a:cs typeface="Arial" panose="020B0604020202020204" pitchFamily="34" charset="0"/>
              </a:endParaRPr>
            </a:p>
            <a:p>
              <a:pPr marL="0" indent="0"/>
              <a:r>
                <a:rPr lang="en-IN" sz="1000" b="1" dirty="0">
                  <a:solidFill>
                    <a:srgbClr val="000000"/>
                  </a:solidFill>
                  <a:latin typeface="Arial" panose="020B0604020202020204"/>
                  <a:cs typeface="Arial" panose="020B0604020202020204" pitchFamily="34" charset="0"/>
                </a:rPr>
                <a:t>To address the issue of repetitive TAS tickets and improve turnaround times for customer queries, we propose developing a recommendation bot using the Spring AI Retrieval Augmented Generation (RAG) technique. This bot will leverage the existing TAS Ticket knowledge base and Chargeback Guide to recommend probable solutions to newly reported TAS tickets using OpenAI's Large Language Model (LLM).</a:t>
              </a:r>
            </a:p>
            <a:p>
              <a:pPr marL="0" indent="0"/>
              <a:r>
                <a:rPr lang="en-IN" sz="900" b="1" dirty="0">
                  <a:solidFill>
                    <a:srgbClr val="000000"/>
                  </a:solidFill>
                  <a:latin typeface="Arial" panose="020B0604020202020204"/>
                  <a:cs typeface="Arial" panose="020B0604020202020204" pitchFamily="34" charset="0"/>
                </a:rPr>
                <a:t>Key Features:</a:t>
              </a:r>
            </a:p>
            <a:p>
              <a:pPr marL="0" indent="0"/>
              <a:r>
                <a:rPr lang="en-IN" sz="900" b="1" dirty="0">
                  <a:solidFill>
                    <a:srgbClr val="000000"/>
                  </a:solidFill>
                  <a:latin typeface="Arial" panose="020B0604020202020204"/>
                  <a:cs typeface="Arial" panose="020B0604020202020204" pitchFamily="34" charset="0"/>
                </a:rPr>
                <a:t>Spring AI RAG Integration:</a:t>
              </a:r>
            </a:p>
            <a:p>
              <a:pPr marL="0" indent="0"/>
              <a:r>
                <a:rPr lang="en-IN" sz="900" dirty="0">
                  <a:solidFill>
                    <a:srgbClr val="000000"/>
                  </a:solidFill>
                  <a:latin typeface="Arial" panose="020B0604020202020204"/>
                  <a:cs typeface="Arial" panose="020B0604020202020204" pitchFamily="34" charset="0"/>
                </a:rPr>
                <a:t>Learning from Existing Knowledge Base: The bot will be trained on the TAS Ticket knowledge base and Chargeback Guide to understand and retrieve relevant information.</a:t>
              </a:r>
            </a:p>
            <a:p>
              <a:pPr marL="0" indent="0"/>
              <a:r>
                <a:rPr lang="en-IN" sz="900" dirty="0">
                  <a:solidFill>
                    <a:srgbClr val="000000"/>
                  </a:solidFill>
                  <a:latin typeface="Arial" panose="020B0604020202020204"/>
                  <a:cs typeface="Arial" panose="020B0604020202020204" pitchFamily="34" charset="0"/>
                </a:rPr>
                <a:t>Contextual Recommendations: By querying the vector database, the bot will provide contextually relevant solutions to reported issues.</a:t>
              </a:r>
            </a:p>
            <a:p>
              <a:pPr marL="0" indent="0"/>
              <a:r>
                <a:rPr lang="en-IN" sz="900" b="1" dirty="0">
                  <a:solidFill>
                    <a:srgbClr val="000000"/>
                  </a:solidFill>
                  <a:latin typeface="Arial" panose="020B0604020202020204"/>
                  <a:cs typeface="Arial" panose="020B0604020202020204" pitchFamily="34" charset="0"/>
                </a:rPr>
                <a:t>Local LLM Integration:</a:t>
              </a:r>
            </a:p>
            <a:p>
              <a:pPr marL="0" indent="0"/>
              <a:r>
                <a:rPr lang="en-IN" sz="900" dirty="0">
                  <a:solidFill>
                    <a:srgbClr val="000000"/>
                  </a:solidFill>
                  <a:latin typeface="Arial" panose="020B0604020202020204"/>
                  <a:cs typeface="Arial" panose="020B0604020202020204" pitchFamily="34" charset="0"/>
                </a:rPr>
                <a:t>Secure Data Processing: Utilizing local LLM integration like </a:t>
              </a:r>
              <a:r>
                <a:rPr lang="en-IN" sz="900" dirty="0" err="1">
                  <a:solidFill>
                    <a:srgbClr val="000000"/>
                  </a:solidFill>
                  <a:latin typeface="Arial" panose="020B0604020202020204"/>
                  <a:cs typeface="Arial" panose="020B0604020202020204" pitchFamily="34" charset="0"/>
                </a:rPr>
                <a:t>Ollama</a:t>
              </a:r>
              <a:r>
                <a:rPr lang="en-IN" sz="900" dirty="0">
                  <a:solidFill>
                    <a:srgbClr val="000000"/>
                  </a:solidFill>
                  <a:latin typeface="Arial" panose="020B0604020202020204"/>
                  <a:cs typeface="Arial" panose="020B0604020202020204" pitchFamily="34" charset="0"/>
                </a:rPr>
                <a:t> ensures that data is processed within a secure local environment, maintaining data privacy and security.</a:t>
              </a:r>
            </a:p>
            <a:p>
              <a:pPr marL="0" indent="0"/>
              <a:r>
                <a:rPr lang="en-IN" sz="900" dirty="0">
                  <a:solidFill>
                    <a:srgbClr val="000000"/>
                  </a:solidFill>
                  <a:latin typeface="Arial" panose="020B0604020202020204"/>
                  <a:cs typeface="Arial" panose="020B0604020202020204" pitchFamily="34" charset="0"/>
                </a:rPr>
                <a:t>Efficient Query Handling: The local LLM will handle queries efficiently without the need to send data to external servers.</a:t>
              </a:r>
              <a:endParaRPr lang="en-IN" sz="900" dirty="0">
                <a:solidFill>
                  <a:schemeClr val="accent2"/>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IN" sz="1200" dirty="0">
                <a:solidFill>
                  <a:schemeClr val="accent2"/>
                </a:solidFill>
                <a:latin typeface="Arial" panose="020B0604020202020204" pitchFamily="34" charset="0"/>
                <a:cs typeface="Arial" panose="020B0604020202020204" pitchFamily="34" charset="0"/>
              </a:endParaRPr>
            </a:p>
          </p:txBody>
        </p:sp>
      </p:grpSp>
      <p:sp>
        <p:nvSpPr>
          <p:cNvPr id="1303" name="Rectangle: Rounded Corners 1302">
            <a:extLst>
              <a:ext uri="{FF2B5EF4-FFF2-40B4-BE49-F238E27FC236}">
                <a16:creationId xmlns:a16="http://schemas.microsoft.com/office/drawing/2014/main" id="{6781AF72-3D8D-DF6E-7F6A-1894E6749A0A}"/>
              </a:ext>
            </a:extLst>
          </p:cNvPr>
          <p:cNvSpPr/>
          <p:nvPr/>
        </p:nvSpPr>
        <p:spPr>
          <a:xfrm>
            <a:off x="3342441" y="266508"/>
            <a:ext cx="4346584" cy="338719"/>
          </a:xfrm>
          <a:prstGeom prst="roundRect">
            <a:avLst>
              <a:gd name="adj" fmla="val 50000"/>
            </a:avLst>
          </a:prstGeom>
          <a:solidFill>
            <a:schemeClr val="bg1">
              <a:lumMod val="95000"/>
            </a:schemeClr>
          </a:soli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To Be Process</a:t>
            </a:r>
          </a:p>
        </p:txBody>
      </p:sp>
    </p:spTree>
    <p:extLst>
      <p:ext uri="{BB962C8B-B14F-4D97-AF65-F5344CB8AC3E}">
        <p14:creationId xmlns:p14="http://schemas.microsoft.com/office/powerpoint/2010/main" val="2048074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A0E17-2771-F28B-56A4-03B5E054FB15}"/>
              </a:ext>
            </a:extLst>
          </p:cNvPr>
          <p:cNvSpPr>
            <a:spLocks noGrp="1"/>
          </p:cNvSpPr>
          <p:nvPr>
            <p:ph type="ctrTitle"/>
          </p:nvPr>
        </p:nvSpPr>
        <p:spPr>
          <a:xfrm>
            <a:off x="256032" y="165974"/>
            <a:ext cx="8631936" cy="419720"/>
          </a:xfrm>
        </p:spPr>
        <p:txBody>
          <a:bodyPr/>
          <a:lstStyle/>
          <a:p>
            <a:r>
              <a:rPr lang="en-IN" dirty="0"/>
              <a:t>Assistant Bot Architecture</a:t>
            </a:r>
          </a:p>
        </p:txBody>
      </p:sp>
      <p:pic>
        <p:nvPicPr>
          <p:cNvPr id="16" name="Picture 15">
            <a:extLst>
              <a:ext uri="{FF2B5EF4-FFF2-40B4-BE49-F238E27FC236}">
                <a16:creationId xmlns:a16="http://schemas.microsoft.com/office/drawing/2014/main" id="{698546FA-F217-F9B4-D5E8-EA87A5A6024B}"/>
              </a:ext>
            </a:extLst>
          </p:cNvPr>
          <p:cNvPicPr>
            <a:picLocks noChangeAspect="1"/>
          </p:cNvPicPr>
          <p:nvPr/>
        </p:nvPicPr>
        <p:blipFill>
          <a:blip r:embed="rId2"/>
          <a:stretch>
            <a:fillRect/>
          </a:stretch>
        </p:blipFill>
        <p:spPr>
          <a:xfrm>
            <a:off x="579717" y="631138"/>
            <a:ext cx="7614023" cy="4247017"/>
          </a:xfrm>
          <a:prstGeom prst="rect">
            <a:avLst/>
          </a:prstGeom>
        </p:spPr>
      </p:pic>
    </p:spTree>
    <p:extLst>
      <p:ext uri="{BB962C8B-B14F-4D97-AF65-F5344CB8AC3E}">
        <p14:creationId xmlns:p14="http://schemas.microsoft.com/office/powerpoint/2010/main" val="1186552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390B2-0FC3-CD46-8B6F-C00F8601349B}"/>
              </a:ext>
            </a:extLst>
          </p:cNvPr>
          <p:cNvSpPr>
            <a:spLocks noGrp="1"/>
          </p:cNvSpPr>
          <p:nvPr>
            <p:ph type="ctrTitle"/>
          </p:nvPr>
        </p:nvSpPr>
        <p:spPr>
          <a:xfrm>
            <a:off x="800953" y="2183231"/>
            <a:ext cx="8631936" cy="909593"/>
          </a:xfrm>
        </p:spPr>
        <p:txBody>
          <a:bodyPr/>
          <a:lstStyle/>
          <a:p>
            <a:r>
              <a:rPr lang="en-IN" dirty="0"/>
              <a:t>Mastercard Recommendation Bot Demo</a:t>
            </a:r>
          </a:p>
        </p:txBody>
      </p:sp>
    </p:spTree>
    <p:extLst>
      <p:ext uri="{BB962C8B-B14F-4D97-AF65-F5344CB8AC3E}">
        <p14:creationId xmlns:p14="http://schemas.microsoft.com/office/powerpoint/2010/main" val="2993320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FF085-4B5A-E6E8-DF46-CCE769100FCD}"/>
              </a:ext>
            </a:extLst>
          </p:cNvPr>
          <p:cNvSpPr>
            <a:spLocks noGrp="1"/>
          </p:cNvSpPr>
          <p:nvPr>
            <p:ph type="ctrTitle"/>
          </p:nvPr>
        </p:nvSpPr>
        <p:spPr>
          <a:xfrm>
            <a:off x="256032" y="70416"/>
            <a:ext cx="8631936" cy="709382"/>
          </a:xfrm>
        </p:spPr>
        <p:txBody>
          <a:bodyPr/>
          <a:lstStyle/>
          <a:p>
            <a:r>
              <a:rPr lang="en-IN" dirty="0"/>
              <a:t>Consideration : Deploying LLM Locally </a:t>
            </a:r>
          </a:p>
        </p:txBody>
      </p:sp>
      <p:sp>
        <p:nvSpPr>
          <p:cNvPr id="5" name="Rectangle 2">
            <a:extLst>
              <a:ext uri="{FF2B5EF4-FFF2-40B4-BE49-F238E27FC236}">
                <a16:creationId xmlns:a16="http://schemas.microsoft.com/office/drawing/2014/main" id="{5F6B677F-7B1A-D4F5-300B-06FEEF1488BD}"/>
              </a:ext>
            </a:extLst>
          </p:cNvPr>
          <p:cNvSpPr>
            <a:spLocks noChangeArrowheads="1"/>
          </p:cNvSpPr>
          <p:nvPr/>
        </p:nvSpPr>
        <p:spPr bwMode="auto">
          <a:xfrm>
            <a:off x="166385" y="1102553"/>
            <a:ext cx="698147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000" b="1" i="0" u="none" strike="noStrike" cap="none" normalizeH="0" baseline="0" dirty="0" err="1">
                <a:ln>
                  <a:noFill/>
                </a:ln>
                <a:solidFill>
                  <a:schemeClr val="tx1"/>
                </a:solidFill>
                <a:effectLst/>
                <a:latin typeface="Arial" panose="020B0604020202020204" pitchFamily="34" charset="0"/>
              </a:rPr>
              <a:t>Ollama</a:t>
            </a:r>
            <a:r>
              <a:rPr kumimoji="0" lang="en-US" altLang="en-US" sz="1000" b="1" i="0" u="none" strike="noStrike" cap="none" normalizeH="0" baseline="0" dirty="0">
                <a:ln>
                  <a:noFill/>
                </a:ln>
                <a:solidFill>
                  <a:schemeClr val="tx1"/>
                </a:solidFill>
                <a:effectLst/>
                <a:latin typeface="Arial" panose="020B0604020202020204" pitchFamily="34" charset="0"/>
              </a:rPr>
              <a:t> is </a:t>
            </a:r>
            <a:r>
              <a:rPr lang="en-US" altLang="en-US" sz="1000" dirty="0"/>
              <a:t>an open-source framework that lets you run </a:t>
            </a:r>
            <a:r>
              <a:rPr lang="en-US" altLang="en-US" sz="1000" b="1" dirty="0"/>
              <a:t>LLMs locally </a:t>
            </a:r>
            <a:r>
              <a:rPr lang="en-US" altLang="en-US" sz="1000" dirty="0"/>
              <a:t>on your machine. </a:t>
            </a:r>
          </a:p>
          <a:p>
            <a:pPr marL="0" marR="0" lvl="0" indent="0" algn="l" defTabSz="914400" rtl="0" eaLnBrk="0" fontAlgn="base" latinLnBrk="0" hangingPunct="0">
              <a:lnSpc>
                <a:spcPct val="100000"/>
              </a:lnSpc>
              <a:spcBef>
                <a:spcPct val="0"/>
              </a:spcBef>
              <a:spcAft>
                <a:spcPct val="0"/>
              </a:spcAft>
              <a:buClrTx/>
              <a:buSzTx/>
              <a:tabLst/>
            </a:pPr>
            <a:endParaRPr lang="en-US" altLang="en-US" sz="1000" dirty="0"/>
          </a:p>
          <a:p>
            <a:pPr marL="0" marR="0" lvl="0" indent="0" algn="l" defTabSz="914400" rtl="0" eaLnBrk="0" fontAlgn="base" latinLnBrk="0" hangingPunct="0">
              <a:lnSpc>
                <a:spcPct val="100000"/>
              </a:lnSpc>
              <a:spcBef>
                <a:spcPct val="0"/>
              </a:spcBef>
              <a:spcAft>
                <a:spcPct val="0"/>
              </a:spcAft>
              <a:buClrTx/>
              <a:buSzTx/>
              <a:tabLst/>
            </a:pPr>
            <a:r>
              <a:rPr lang="en-US" altLang="en-US" sz="1000" b="1" dirty="0"/>
              <a:t>No API costs</a:t>
            </a:r>
            <a:r>
              <a:rPr lang="en-US" altLang="en-US" sz="1000" dirty="0"/>
              <a:t>—since you’re running models on-prem, there are no charges for requests. </a:t>
            </a:r>
          </a:p>
          <a:p>
            <a:pPr marL="0" marR="0" lvl="0" indent="0" algn="l" defTabSz="914400" rtl="0" eaLnBrk="0" fontAlgn="base" latinLnBrk="0" hangingPunct="0">
              <a:lnSpc>
                <a:spcPct val="100000"/>
              </a:lnSpc>
              <a:spcBef>
                <a:spcPct val="0"/>
              </a:spcBef>
              <a:spcAft>
                <a:spcPct val="0"/>
              </a:spcAft>
              <a:buClrTx/>
              <a:buSzTx/>
              <a:tabLst/>
            </a:pPr>
            <a:endParaRPr lang="en-US" altLang="en-US" sz="1000" dirty="0"/>
          </a:p>
          <a:p>
            <a:pPr marL="0" marR="0" lvl="0" indent="0" algn="l" defTabSz="914400" rtl="0" eaLnBrk="0" fontAlgn="base" latinLnBrk="0" hangingPunct="0">
              <a:lnSpc>
                <a:spcPct val="100000"/>
              </a:lnSpc>
              <a:spcBef>
                <a:spcPct val="0"/>
              </a:spcBef>
              <a:spcAft>
                <a:spcPct val="0"/>
              </a:spcAft>
              <a:buClrTx/>
              <a:buSzTx/>
              <a:tabLst/>
            </a:pPr>
            <a:r>
              <a:rPr lang="en-US" altLang="en-US" sz="1000" dirty="0"/>
              <a:t>Many open-source models (like </a:t>
            </a:r>
            <a:r>
              <a:rPr lang="en-US" altLang="en-US" sz="1000" dirty="0" err="1"/>
              <a:t>LLaMA</a:t>
            </a:r>
            <a:r>
              <a:rPr lang="en-US" altLang="en-US" sz="1000" dirty="0"/>
              <a:t>, Mistral, Gemma, and Code Llama) are free to use.</a:t>
            </a:r>
          </a:p>
          <a:p>
            <a:pPr marL="0" marR="0" lvl="0" indent="0" algn="l" defTabSz="914400" rtl="0" eaLnBrk="0" fontAlgn="base" latinLnBrk="0" hangingPunct="0">
              <a:lnSpc>
                <a:spcPct val="100000"/>
              </a:lnSpc>
              <a:spcBef>
                <a:spcPct val="0"/>
              </a:spcBef>
              <a:spcAft>
                <a:spcPct val="0"/>
              </a:spcAft>
              <a:buClrTx/>
              <a:buSzTx/>
              <a:tabLst/>
            </a:pPr>
            <a:endParaRPr lang="en-US" altLang="en-US" sz="1000" dirty="0"/>
          </a:p>
          <a:p>
            <a:pPr marL="0" marR="0" lvl="0" indent="0" algn="l" defTabSz="914400" rtl="0" eaLnBrk="0" fontAlgn="base" latinLnBrk="0" hangingPunct="0">
              <a:lnSpc>
                <a:spcPct val="100000"/>
              </a:lnSpc>
              <a:spcBef>
                <a:spcPct val="0"/>
              </a:spcBef>
              <a:spcAft>
                <a:spcPct val="0"/>
              </a:spcAft>
              <a:buClrTx/>
              <a:buSzTx/>
              <a:tabLst/>
            </a:pPr>
            <a:endParaRPr lang="en-US" altLang="en-US" sz="1000" dirty="0"/>
          </a:p>
          <a:p>
            <a:pPr marL="0" marR="0" lvl="0" indent="0" algn="l" defTabSz="914400" rtl="0" eaLnBrk="0" fontAlgn="base" latinLnBrk="0" hangingPunct="0">
              <a:lnSpc>
                <a:spcPct val="100000"/>
              </a:lnSpc>
              <a:spcBef>
                <a:spcPct val="0"/>
              </a:spcBef>
              <a:spcAft>
                <a:spcPct val="0"/>
              </a:spcAft>
              <a:buClrTx/>
              <a:buSzTx/>
              <a:tabLst/>
            </a:pPr>
            <a:endParaRPr lang="en-US" altLang="en-US" sz="1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IN" sz="1000" b="1" dirty="0"/>
              <a:t>Potential Costs to Consider :</a:t>
            </a:r>
            <a:endParaRPr kumimoji="0" lang="en-US" altLang="en-US" sz="1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1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IN" sz="1000" b="1" dirty="0"/>
              <a:t>Hardware Costs</a:t>
            </a:r>
            <a:r>
              <a:rPr lang="en-IN" sz="1000" dirty="0"/>
              <a:t> – You need a good </a:t>
            </a:r>
            <a:r>
              <a:rPr lang="en-IN" sz="1000" b="1" dirty="0"/>
              <a:t>CPU/GPU</a:t>
            </a:r>
            <a:r>
              <a:rPr lang="en-IN" sz="1000" dirty="0"/>
              <a:t> to run larger models efficiently.</a:t>
            </a:r>
          </a:p>
          <a:p>
            <a:pPr marL="0" marR="0" lvl="0" indent="0" algn="l" defTabSz="914400" rtl="0" eaLnBrk="0" fontAlgn="base" latinLnBrk="0" hangingPunct="0">
              <a:lnSpc>
                <a:spcPct val="100000"/>
              </a:lnSpc>
              <a:spcBef>
                <a:spcPct val="0"/>
              </a:spcBef>
              <a:spcAft>
                <a:spcPct val="0"/>
              </a:spcAft>
              <a:buClrTx/>
              <a:buSzTx/>
              <a:tabLst/>
            </a:pPr>
            <a:br>
              <a:rPr lang="en-IN" sz="1000" dirty="0"/>
            </a:br>
            <a:r>
              <a:rPr lang="en-IN" sz="1000" b="1" dirty="0"/>
              <a:t>Storage &amp; Memory</a:t>
            </a:r>
            <a:r>
              <a:rPr lang="en-IN" sz="1000" dirty="0"/>
              <a:t> – Large LLMs (e.g., </a:t>
            </a:r>
            <a:r>
              <a:rPr lang="en-IN" sz="1000" dirty="0" err="1"/>
              <a:t>LLaMA</a:t>
            </a:r>
            <a:r>
              <a:rPr lang="en-IN" sz="1000" dirty="0"/>
              <a:t> 70B) require </a:t>
            </a:r>
            <a:r>
              <a:rPr lang="en-IN" sz="1000" b="1" dirty="0"/>
              <a:t>more RAM &amp; disk space</a:t>
            </a:r>
            <a:r>
              <a:rPr lang="en-IN" sz="1000" dirty="0"/>
              <a:t>.</a:t>
            </a:r>
          </a:p>
          <a:p>
            <a:pPr marL="0" marR="0" lvl="0" indent="0" algn="l" defTabSz="914400" rtl="0" eaLnBrk="0" fontAlgn="base" latinLnBrk="0" hangingPunct="0">
              <a:lnSpc>
                <a:spcPct val="100000"/>
              </a:lnSpc>
              <a:spcBef>
                <a:spcPct val="0"/>
              </a:spcBef>
              <a:spcAft>
                <a:spcPct val="0"/>
              </a:spcAft>
              <a:buClrTx/>
              <a:buSzTx/>
              <a:tabLst/>
            </a:pPr>
            <a:br>
              <a:rPr lang="en-IN" sz="1000" dirty="0"/>
            </a:br>
            <a:r>
              <a:rPr lang="en-IN" sz="1000" b="1" dirty="0"/>
              <a:t>Electricity Costs</a:t>
            </a:r>
            <a:r>
              <a:rPr lang="en-IN" sz="1000" dirty="0"/>
              <a:t> – Running LLMs locally consumes </a:t>
            </a:r>
            <a:r>
              <a:rPr lang="en-IN" sz="1000" b="1" dirty="0"/>
              <a:t>power</a:t>
            </a:r>
            <a:r>
              <a:rPr lang="en-IN" sz="1000" dirty="0"/>
              <a:t>, especially for GPUs.</a:t>
            </a:r>
          </a:p>
          <a:p>
            <a:pPr marL="0" marR="0" lvl="0" indent="0" algn="l" defTabSz="914400" rtl="0" eaLnBrk="0" fontAlgn="base" latinLnBrk="0" hangingPunct="0">
              <a:lnSpc>
                <a:spcPct val="100000"/>
              </a:lnSpc>
              <a:spcBef>
                <a:spcPct val="0"/>
              </a:spcBef>
              <a:spcAft>
                <a:spcPct val="0"/>
              </a:spcAft>
              <a:buClrTx/>
              <a:buSzTx/>
              <a:tabLst/>
            </a:pPr>
            <a:br>
              <a:rPr lang="en-IN" sz="1000" dirty="0"/>
            </a:br>
            <a:r>
              <a:rPr lang="en-IN" sz="1000" b="1" dirty="0"/>
              <a:t>Enterprise Support</a:t>
            </a:r>
            <a:r>
              <a:rPr lang="en-IN" sz="1000" dirty="0"/>
              <a:t> – If you need </a:t>
            </a:r>
            <a:r>
              <a:rPr lang="en-IN" sz="1000" b="1" dirty="0"/>
              <a:t>enterprise-level</a:t>
            </a:r>
            <a:r>
              <a:rPr lang="en-IN" sz="1000" dirty="0"/>
              <a:t> deployment (e.g., </a:t>
            </a:r>
            <a:r>
              <a:rPr lang="en-IN" sz="1000" b="1" dirty="0"/>
              <a:t>vector DB hosting</a:t>
            </a:r>
            <a:r>
              <a:rPr lang="en-IN" sz="1000" dirty="0"/>
              <a:t>), you might need </a:t>
            </a:r>
            <a:r>
              <a:rPr lang="en-IN" sz="1000" b="1" dirty="0"/>
              <a:t>paid services</a:t>
            </a:r>
            <a:r>
              <a:rPr lang="en-IN" sz="1000" dirty="0"/>
              <a:t> (e.g., </a:t>
            </a:r>
            <a:r>
              <a:rPr lang="en-IN" sz="1000" dirty="0" err="1"/>
              <a:t>Weaviate</a:t>
            </a:r>
            <a:r>
              <a:rPr lang="en-IN" sz="1000" dirty="0"/>
              <a:t>, Pinecone, Redis).</a:t>
            </a:r>
            <a:r>
              <a:rPr kumimoji="0" lang="en-US" altLang="en-US" sz="10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8536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A03EC-CB9B-BF05-DCE2-3060414674A2}"/>
              </a:ext>
            </a:extLst>
          </p:cNvPr>
          <p:cNvSpPr>
            <a:spLocks noGrp="1"/>
          </p:cNvSpPr>
          <p:nvPr>
            <p:ph type="ctrTitle"/>
          </p:nvPr>
        </p:nvSpPr>
        <p:spPr>
          <a:xfrm>
            <a:off x="191353" y="91467"/>
            <a:ext cx="8631936" cy="488252"/>
          </a:xfrm>
        </p:spPr>
        <p:txBody>
          <a:bodyPr/>
          <a:lstStyle/>
          <a:p>
            <a:r>
              <a:rPr lang="en-IN" dirty="0"/>
              <a:t>Benefits : </a:t>
            </a:r>
          </a:p>
        </p:txBody>
      </p:sp>
      <p:sp>
        <p:nvSpPr>
          <p:cNvPr id="3" name="TextBox 2">
            <a:extLst>
              <a:ext uri="{FF2B5EF4-FFF2-40B4-BE49-F238E27FC236}">
                <a16:creationId xmlns:a16="http://schemas.microsoft.com/office/drawing/2014/main" id="{115E1064-29BB-2046-DAEE-E9745D35B88C}"/>
              </a:ext>
            </a:extLst>
          </p:cNvPr>
          <p:cNvSpPr txBox="1"/>
          <p:nvPr/>
        </p:nvSpPr>
        <p:spPr>
          <a:xfrm>
            <a:off x="433294" y="579719"/>
            <a:ext cx="8277412" cy="5170646"/>
          </a:xfrm>
          <a:prstGeom prst="rect">
            <a:avLst/>
          </a:prstGeom>
          <a:noFill/>
        </p:spPr>
        <p:txBody>
          <a:bodyPr wrap="square" rtlCol="0">
            <a:spAutoFit/>
          </a:bodyPr>
          <a:lstStyle/>
          <a:p>
            <a:pPr marL="171450" indent="-171450">
              <a:buFont typeface="Arial" panose="020B0604020202020204" pitchFamily="34" charset="0"/>
              <a:buChar char="•"/>
            </a:pPr>
            <a:r>
              <a:rPr lang="en-IN" sz="1100" b="1" i="0" dirty="0">
                <a:solidFill>
                  <a:srgbClr val="242424"/>
                </a:solidFill>
                <a:effectLst/>
                <a:latin typeface="Segoe UI" panose="020B0502040204020203" pitchFamily="34" charset="0"/>
              </a:rPr>
              <a:t>24/7 Availability</a:t>
            </a:r>
          </a:p>
          <a:p>
            <a:pPr marL="628650" lvl="1" indent="-171450">
              <a:buFont typeface="Arial" panose="020B0604020202020204" pitchFamily="34" charset="0"/>
              <a:buChar char="•"/>
            </a:pPr>
            <a:r>
              <a:rPr lang="en-IN" sz="1100" b="0" i="0" dirty="0">
                <a:solidFill>
                  <a:srgbClr val="242424"/>
                </a:solidFill>
                <a:effectLst/>
                <a:latin typeface="Segoe UI" panose="020B0502040204020203" pitchFamily="34" charset="0"/>
              </a:rPr>
              <a:t>AI agents can offer round-the-clock support, improving overall customer satisfaction and loyalty</a:t>
            </a:r>
          </a:p>
          <a:p>
            <a:pPr marL="171450" indent="-171450">
              <a:buFont typeface="Arial" panose="020B0604020202020204" pitchFamily="34" charset="0"/>
              <a:buChar char="•"/>
            </a:pPr>
            <a:endParaRPr lang="en-IN" sz="1100" b="1" i="0" dirty="0">
              <a:solidFill>
                <a:srgbClr val="242424"/>
              </a:solidFill>
              <a:effectLst/>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r>
              <a:rPr lang="en-IN" sz="1100" b="1" i="0" dirty="0">
                <a:solidFill>
                  <a:srgbClr val="242424"/>
                </a:solidFill>
                <a:effectLst/>
                <a:latin typeface="Segoe UI" panose="020B0502040204020203" pitchFamily="34" charset="0"/>
              </a:rPr>
              <a:t>Cost Reduction</a:t>
            </a:r>
            <a:endParaRPr lang="en-IN" sz="1100" dirty="0">
              <a:solidFill>
                <a:srgbClr val="242424"/>
              </a:solidFill>
              <a:latin typeface="Segoe UI" panose="020B0502040204020203" pitchFamily="34" charset="0"/>
            </a:endParaRPr>
          </a:p>
          <a:p>
            <a:pPr marL="628650" lvl="1" indent="-171450">
              <a:buFont typeface="Arial" panose="020B0604020202020204" pitchFamily="34" charset="0"/>
              <a:buChar char="•"/>
            </a:pPr>
            <a:r>
              <a:rPr lang="en-IN" sz="1100" b="0" i="0" dirty="0">
                <a:solidFill>
                  <a:srgbClr val="242424"/>
                </a:solidFill>
                <a:effectLst/>
                <a:latin typeface="Segoe UI" panose="020B0502040204020203" pitchFamily="34" charset="0"/>
              </a:rPr>
              <a:t>Businesses can reduce operational costs by leveraging AI for customer service, </a:t>
            </a:r>
          </a:p>
          <a:p>
            <a:pPr marL="628650" lvl="1" indent="-171450">
              <a:buFont typeface="Arial" panose="020B0604020202020204" pitchFamily="34" charset="0"/>
              <a:buChar char="•"/>
            </a:pPr>
            <a:r>
              <a:rPr lang="en-IN" sz="1100" b="0" i="0" dirty="0">
                <a:solidFill>
                  <a:srgbClr val="242424"/>
                </a:solidFill>
                <a:effectLst/>
                <a:latin typeface="Segoe UI" panose="020B0502040204020203" pitchFamily="34" charset="0"/>
              </a:rPr>
              <a:t>allowing human agents to focus on more complex issues</a:t>
            </a: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r>
              <a:rPr lang="en-IN" sz="1100" b="1" dirty="0">
                <a:solidFill>
                  <a:srgbClr val="242424"/>
                </a:solidFill>
                <a:latin typeface="Segoe UI" panose="020B0502040204020203" pitchFamily="34" charset="0"/>
              </a:rPr>
              <a:t>Faster Response Time</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Automates responses to common queries in real time</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Eliminates wait times for Support team (CTS/DAS).</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Provides instant access to relevant information using RAG</a:t>
            </a:r>
          </a:p>
          <a:p>
            <a:pPr marL="628650" lvl="1"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628650" lvl="1"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r>
              <a:rPr lang="en-IN" sz="1100" b="1" dirty="0">
                <a:solidFill>
                  <a:srgbClr val="242424"/>
                </a:solidFill>
                <a:latin typeface="Segoe UI" panose="020B0502040204020203" pitchFamily="34" charset="0"/>
              </a:rPr>
              <a:t>Multichannel Integration </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Website chatbots</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Voice bots via call </a:t>
            </a:r>
            <a:r>
              <a:rPr lang="en-IN" sz="1100" dirty="0" err="1">
                <a:solidFill>
                  <a:srgbClr val="242424"/>
                </a:solidFill>
                <a:latin typeface="Segoe UI" panose="020B0502040204020203" pitchFamily="34" charset="0"/>
              </a:rPr>
              <a:t>center</a:t>
            </a:r>
            <a:r>
              <a:rPr lang="en-IN" sz="1100" dirty="0">
                <a:solidFill>
                  <a:srgbClr val="242424"/>
                </a:solidFill>
                <a:latin typeface="Segoe UI" panose="020B0502040204020203" pitchFamily="34" charset="0"/>
              </a:rPr>
              <a:t> systems</a:t>
            </a:r>
          </a:p>
          <a:p>
            <a:pPr marL="628650" lvl="1"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r>
              <a:rPr lang="en-IN" sz="1100" b="1" dirty="0"/>
              <a:t>Improved Customer Satisfaction &amp; Retention</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Quick, reliable, and consistent responses lead to better customer experiences.</a:t>
            </a:r>
          </a:p>
          <a:p>
            <a:pPr marL="628650" lvl="1" indent="-171450">
              <a:buFont typeface="Arial" panose="020B0604020202020204" pitchFamily="34" charset="0"/>
              <a:buChar char="•"/>
            </a:pPr>
            <a:r>
              <a:rPr lang="en-IN" sz="1100" dirty="0">
                <a:solidFill>
                  <a:srgbClr val="242424"/>
                </a:solidFill>
                <a:latin typeface="Segoe UI" panose="020B0502040204020203" pitchFamily="34" charset="0"/>
              </a:rPr>
              <a:t>Enhances customer trust by providing accurate and up-to-date information.</a:t>
            </a:r>
          </a:p>
          <a:p>
            <a:pPr marL="628650" lvl="1"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marL="171450" indent="-171450">
              <a:buFont typeface="Arial" panose="020B0604020202020204" pitchFamily="34" charset="0"/>
              <a:buChar char="•"/>
            </a:pPr>
            <a:endParaRPr lang="en-IN" sz="1100" b="1" dirty="0">
              <a:solidFill>
                <a:srgbClr val="242424"/>
              </a:solidFill>
              <a:latin typeface="Segoe UI" panose="020B0502040204020203" pitchFamily="34" charset="0"/>
            </a:endParaRPr>
          </a:p>
          <a:p>
            <a:pPr lvl="1"/>
            <a:r>
              <a:rPr lang="en-IN" sz="1100" b="1" dirty="0">
                <a:solidFill>
                  <a:srgbClr val="242424"/>
                </a:solidFill>
                <a:latin typeface="Segoe UI" panose="020B0502040204020203" pitchFamily="34" charset="0"/>
              </a:rPr>
              <a:t>       </a:t>
            </a:r>
          </a:p>
          <a:p>
            <a:pPr marL="171450" indent="-171450">
              <a:buFont typeface="Arial" panose="020B0604020202020204" pitchFamily="34" charset="0"/>
              <a:buChar char="•"/>
            </a:pPr>
            <a:endParaRPr lang="en-IN" sz="1100" dirty="0" err="1">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966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11C73-16CB-B87D-7865-E671D8DCCA99}"/>
              </a:ext>
            </a:extLst>
          </p:cNvPr>
          <p:cNvSpPr>
            <a:spLocks noGrp="1"/>
          </p:cNvSpPr>
          <p:nvPr>
            <p:ph type="ctrTitle"/>
          </p:nvPr>
        </p:nvSpPr>
        <p:spPr>
          <a:xfrm>
            <a:off x="256032" y="163184"/>
            <a:ext cx="8631936" cy="368722"/>
          </a:xfrm>
        </p:spPr>
        <p:txBody>
          <a:bodyPr/>
          <a:lstStyle/>
          <a:p>
            <a:r>
              <a:rPr lang="en-IN" dirty="0"/>
              <a:t>Use cases : </a:t>
            </a:r>
          </a:p>
        </p:txBody>
      </p:sp>
      <p:sp>
        <p:nvSpPr>
          <p:cNvPr id="3" name="TextBox 2">
            <a:extLst>
              <a:ext uri="{FF2B5EF4-FFF2-40B4-BE49-F238E27FC236}">
                <a16:creationId xmlns:a16="http://schemas.microsoft.com/office/drawing/2014/main" id="{122E699B-A008-6F92-861F-A414CC06DC6B}"/>
              </a:ext>
            </a:extLst>
          </p:cNvPr>
          <p:cNvSpPr txBox="1"/>
          <p:nvPr/>
        </p:nvSpPr>
        <p:spPr>
          <a:xfrm>
            <a:off x="113658" y="774193"/>
            <a:ext cx="8179890" cy="4539704"/>
          </a:xfrm>
          <a:prstGeom prst="rect">
            <a:avLst/>
          </a:prstGeom>
          <a:noFill/>
        </p:spPr>
        <p:txBody>
          <a:bodyPr wrap="square" rtlCol="0">
            <a:spAutoFit/>
          </a:bodyPr>
          <a:lstStyle/>
          <a:p>
            <a:pPr marL="171450" indent="-171450">
              <a:buFont typeface="Arial" panose="020B0604020202020204" pitchFamily="34" charset="0"/>
              <a:buChar char="•"/>
            </a:pPr>
            <a:r>
              <a:rPr lang="en-IN" sz="1100" b="1" dirty="0"/>
              <a:t>Microsoft Teams Recordings (KTs or Grooming) for Developer Support</a:t>
            </a:r>
          </a:p>
          <a:p>
            <a:pPr marL="171450" indent="-171450">
              <a:buFont typeface="Arial" panose="020B0604020202020204" pitchFamily="34" charset="0"/>
              <a:buChar char="•"/>
            </a:pPr>
            <a:endParaRPr lang="en-IN" sz="1100" dirty="0"/>
          </a:p>
          <a:p>
            <a:pPr marL="628650" lvl="1" indent="-171450">
              <a:buFont typeface="Arial" panose="020B0604020202020204" pitchFamily="34" charset="0"/>
              <a:buChar char="•"/>
            </a:pPr>
            <a:r>
              <a:rPr lang="en-IN" sz="1000" dirty="0"/>
              <a:t>Convert audio/video meetings into text using speech-to-text services like Azure Speech-to-Text</a:t>
            </a:r>
          </a:p>
          <a:p>
            <a:pPr marL="628650" lvl="1" indent="-171450">
              <a:buFont typeface="Arial" panose="020B0604020202020204" pitchFamily="34" charset="0"/>
              <a:buChar char="•"/>
            </a:pPr>
            <a:r>
              <a:rPr lang="en-IN" sz="1000" dirty="0"/>
              <a:t>Store the transcribed text in a vector database for semantic search</a:t>
            </a:r>
          </a:p>
          <a:p>
            <a:pPr marL="628650" lvl="1" indent="-171450">
              <a:buFont typeface="Arial" panose="020B0604020202020204" pitchFamily="34" charset="0"/>
              <a:buChar char="•"/>
            </a:pPr>
            <a:r>
              <a:rPr lang="en-IN" sz="1000" dirty="0"/>
              <a:t>When a developer asks a question, RAG retrieves relevant sections from transcribed meetings and summarizes key insights</a:t>
            </a:r>
          </a:p>
          <a:p>
            <a:pPr marL="628650" lvl="1" indent="-171450">
              <a:buFont typeface="Arial" panose="020B0604020202020204" pitchFamily="34" charset="0"/>
              <a:buChar char="•"/>
            </a:pPr>
            <a:endParaRPr lang="en-IN" sz="1000" dirty="0"/>
          </a:p>
          <a:p>
            <a:pPr marL="171450" indent="-171450">
              <a:buFont typeface="Arial" panose="020B0604020202020204" pitchFamily="34" charset="0"/>
              <a:buChar char="•"/>
            </a:pPr>
            <a:r>
              <a:rPr lang="en-IN" sz="1100" b="1" dirty="0"/>
              <a:t>Defect </a:t>
            </a:r>
            <a:r>
              <a:rPr lang="en-IN" sz="1100" b="1"/>
              <a:t>Management System</a:t>
            </a:r>
            <a:endParaRPr lang="en-IN" sz="1100" b="1" dirty="0"/>
          </a:p>
          <a:p>
            <a:pPr marL="171450" indent="-171450">
              <a:buFont typeface="Arial" panose="020B0604020202020204" pitchFamily="34" charset="0"/>
              <a:buChar char="•"/>
            </a:pPr>
            <a:endParaRPr lang="en-IN" sz="1100" dirty="0"/>
          </a:p>
          <a:p>
            <a:pPr marL="628650" lvl="1" indent="-171450">
              <a:buFont typeface="Arial" panose="020B0604020202020204" pitchFamily="34" charset="0"/>
              <a:buChar char="•"/>
            </a:pPr>
            <a:r>
              <a:rPr lang="en-IN" sz="1000" dirty="0"/>
              <a:t>Faster Root Cause Analysis</a:t>
            </a:r>
          </a:p>
          <a:p>
            <a:pPr marL="628650" lvl="1" indent="-171450">
              <a:buFont typeface="Arial" panose="020B0604020202020204" pitchFamily="34" charset="0"/>
              <a:buChar char="•"/>
            </a:pPr>
            <a:r>
              <a:rPr lang="en-IN" sz="1000" dirty="0"/>
              <a:t>Defect Resolution Suggestions</a:t>
            </a:r>
          </a:p>
          <a:p>
            <a:pPr marL="628650" lvl="1" indent="-171450">
              <a:buFont typeface="Arial" panose="020B0604020202020204" pitchFamily="34" charset="0"/>
              <a:buChar char="•"/>
            </a:pPr>
            <a:r>
              <a:rPr lang="en-IN" sz="1000" dirty="0"/>
              <a:t>Defect Trends &amp; Analytics</a:t>
            </a:r>
          </a:p>
          <a:p>
            <a:pPr marL="628650" lvl="1"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IN" sz="1100" b="1" dirty="0"/>
              <a:t>Product Onboarding &amp; User Guides</a:t>
            </a:r>
          </a:p>
          <a:p>
            <a:pPr marL="171450"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r>
              <a:rPr lang="en-IN" sz="1000" dirty="0"/>
              <a:t>Assists customers with setting up and using a product</a:t>
            </a:r>
            <a:r>
              <a:rPr lang="en-IN" sz="1100" dirty="0"/>
              <a:t>.</a:t>
            </a:r>
          </a:p>
          <a:p>
            <a:pPr marL="628650" lvl="1" indent="-171450">
              <a:buFont typeface="Arial" panose="020B0604020202020204" pitchFamily="34" charset="0"/>
              <a:buChar char="•"/>
            </a:pPr>
            <a:r>
              <a:rPr lang="en-IN" sz="1000" dirty="0"/>
              <a:t>Knowing different product services offered </a:t>
            </a:r>
          </a:p>
          <a:p>
            <a:pPr marL="628650" lvl="1"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IN" sz="1100" b="1" dirty="0"/>
              <a:t>Regulatory Compliance Assistance</a:t>
            </a:r>
          </a:p>
          <a:p>
            <a:pPr marL="171450" indent="-171450">
              <a:buFont typeface="Arial" panose="020B0604020202020204" pitchFamily="34" charset="0"/>
              <a:buChar char="•"/>
            </a:pPr>
            <a:endParaRPr lang="en-IN" sz="1100" dirty="0"/>
          </a:p>
          <a:p>
            <a:pPr marL="628650" lvl="1" indent="-171450">
              <a:buFont typeface="Arial" panose="020B0604020202020204" pitchFamily="34" charset="0"/>
              <a:buChar char="•"/>
            </a:pPr>
            <a:r>
              <a:rPr lang="en-IN" sz="1000" dirty="0"/>
              <a:t>Financial institutions need up-to-date compliance guidance for laws like </a:t>
            </a:r>
            <a:r>
              <a:rPr lang="en-IN" sz="1000" b="1" i="1" dirty="0"/>
              <a:t>PCI DSS</a:t>
            </a:r>
            <a:r>
              <a:rPr lang="en-IN" sz="1000" dirty="0"/>
              <a:t>, </a:t>
            </a:r>
            <a:r>
              <a:rPr lang="en-IN" sz="1000" b="1" dirty="0"/>
              <a:t>GDPR, </a:t>
            </a:r>
            <a:r>
              <a:rPr lang="en-IN" sz="1000" dirty="0"/>
              <a:t>and AML</a:t>
            </a:r>
          </a:p>
          <a:p>
            <a:pPr marL="628650" lvl="1" indent="-171450">
              <a:buFont typeface="Arial" panose="020B0604020202020204" pitchFamily="34" charset="0"/>
              <a:buChar char="•"/>
            </a:pPr>
            <a:r>
              <a:rPr lang="en-IN" sz="1000" dirty="0"/>
              <a:t>RAG fetches the latest compliance policies and audit reports to help teams stay compliant.</a:t>
            </a:r>
          </a:p>
          <a:p>
            <a:pPr marL="171450"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endParaRPr lang="en-IN" sz="1100" dirty="0">
              <a:solidFill>
                <a:schemeClr val="accent2"/>
              </a:solidFill>
              <a:latin typeface="Arial" panose="020B0604020202020204" pitchFamily="34" charset="0"/>
              <a:cs typeface="Arial" panose="020B0604020202020204" pitchFamily="34" charset="0"/>
            </a:endParaRPr>
          </a:p>
          <a:p>
            <a:endParaRPr lang="en-IN" sz="1100" dirty="0">
              <a:solidFill>
                <a:schemeClr val="accent2"/>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IN" sz="1100" dirty="0">
              <a:solidFill>
                <a:schemeClr val="accent2"/>
              </a:solidFill>
              <a:latin typeface="Arial" panose="020B0604020202020204" pitchFamily="34" charset="0"/>
              <a:cs typeface="Arial" panose="020B0604020202020204" pitchFamily="34" charset="0"/>
            </a:endParaRPr>
          </a:p>
          <a:p>
            <a:endParaRPr lang="en-IN" sz="1100" dirty="0">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625088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8341960|-3468525|-2064878|-9539986|Markido&quot;,&quot;Id&quot;:&quot;59426dbe4439330ee44a4063&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3_Wipro Standard PPT Theme">
  <a:themeElements>
    <a:clrScheme name="Wipro Brand Colors">
      <a:dk1>
        <a:srgbClr val="000000"/>
      </a:dk1>
      <a:lt1>
        <a:srgbClr val="FFFFFF"/>
      </a:lt1>
      <a:dk2>
        <a:srgbClr val="0E3570"/>
      </a:dk2>
      <a:lt2>
        <a:srgbClr val="6F2C91"/>
      </a:lt2>
      <a:accent1>
        <a:srgbClr val="0089CF"/>
      </a:accent1>
      <a:accent2>
        <a:srgbClr val="646363"/>
      </a:accent2>
      <a:accent3>
        <a:srgbClr val="A5CF4C"/>
      </a:accent3>
      <a:accent4>
        <a:srgbClr val="FDB913"/>
      </a:accent4>
      <a:accent5>
        <a:srgbClr val="ED1C24"/>
      </a:accent5>
      <a:accent6>
        <a:srgbClr val="00B49D"/>
      </a:accent6>
      <a:hlink>
        <a:srgbClr val="646363"/>
      </a:hlink>
      <a:folHlink>
        <a:srgbClr val="64636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w="3175">
          <a:solidFill>
            <a:schemeClr val="accent2"/>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100" dirty="0" err="1" smtClean="0">
            <a:solidFill>
              <a:schemeClr val="accent2"/>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ln w="6350">
          <a:solidFill>
            <a:schemeClr val="accent2"/>
          </a:solidFill>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1100" dirty="0" err="1" smtClean="0">
            <a:solidFill>
              <a:schemeClr val="accent2"/>
            </a:soli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Presentation12" id="{561E84FF-A6E4-4311-8213-756DC6BB90A5}" vid="{690E7849-3116-4384-91B6-EE10E57D56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9B6A75A6B1B8A44A8CC08D791D3B439" ma:contentTypeVersion="6" ma:contentTypeDescription="Create a new document." ma:contentTypeScope="" ma:versionID="29370856a2123f48b22568bcd342d717">
  <xsd:schema xmlns:xsd="http://www.w3.org/2001/XMLSchema" xmlns:xs="http://www.w3.org/2001/XMLSchema" xmlns:p="http://schemas.microsoft.com/office/2006/metadata/properties" xmlns:ns2="0bc663d8-d3e3-4573-939b-0714d80f9723" xmlns:ns3="df664d4f-0c92-4d54-b80d-b8c2f9b4c9b8" targetNamespace="http://schemas.microsoft.com/office/2006/metadata/properties" ma:root="true" ma:fieldsID="7e7297044d0a65ab97d0754fcdbbe507" ns2:_="" ns3:_="">
    <xsd:import namespace="0bc663d8-d3e3-4573-939b-0714d80f9723"/>
    <xsd:import namespace="df664d4f-0c92-4d54-b80d-b8c2f9b4c9b8"/>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c663d8-d3e3-4573-939b-0714d80f97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f664d4f-0c92-4d54-b80d-b8c2f9b4c9b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df664d4f-0c92-4d54-b80d-b8c2f9b4c9b8">
      <UserInfo>
        <DisplayName>Madhusudan Maheswarappa</DisplayName>
        <AccountId>25</AccountId>
        <AccountType/>
      </UserInfo>
    </SharedWithUsers>
  </documentManagement>
</p:properties>
</file>

<file path=customXml/itemProps1.xml><?xml version="1.0" encoding="utf-8"?>
<ds:datastoreItem xmlns:ds="http://schemas.openxmlformats.org/officeDocument/2006/customXml" ds:itemID="{999A65CD-3770-4895-A857-8F286CA0D8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bc663d8-d3e3-4573-939b-0714d80f9723"/>
    <ds:schemaRef ds:uri="df664d4f-0c92-4d54-b80d-b8c2f9b4c9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74ACD3E-52D4-4AE5-A8A2-AE3E3169D844}">
  <ds:schemaRefs>
    <ds:schemaRef ds:uri="http://schemas.microsoft.com/sharepoint/v3/contenttype/forms"/>
  </ds:schemaRefs>
</ds:datastoreItem>
</file>

<file path=customXml/itemProps3.xml><?xml version="1.0" encoding="utf-8"?>
<ds:datastoreItem xmlns:ds="http://schemas.openxmlformats.org/officeDocument/2006/customXml" ds:itemID="{F073B503-C1ED-48A2-A437-46387B3AFF65}">
  <ds:schemaRefs>
    <ds:schemaRef ds:uri="http://purl.org/dc/elements/1.1/"/>
    <ds:schemaRef ds:uri="http://schemas.microsoft.com/office/2006/metadata/properties"/>
    <ds:schemaRef ds:uri="http://www.w3.org/XML/1998/namespace"/>
    <ds:schemaRef ds:uri="http://purl.org/dc/terms/"/>
    <ds:schemaRef ds:uri="http://schemas.openxmlformats.org/package/2006/metadata/core-properties"/>
    <ds:schemaRef ds:uri="http://schemas.microsoft.com/office/2006/documentManagement/types"/>
    <ds:schemaRef ds:uri="0bc663d8-d3e3-4573-939b-0714d80f9723"/>
    <ds:schemaRef ds:uri="http://schemas.microsoft.com/office/infopath/2007/PartnerControls"/>
    <ds:schemaRef ds:uri="df664d4f-0c92-4d54-b80d-b8c2f9b4c9b8"/>
    <ds:schemaRef ds:uri="http://purl.org/dc/dcmitype/"/>
  </ds:schemaRefs>
</ds:datastoreItem>
</file>

<file path=docMetadata/LabelInfo.xml><?xml version="1.0" encoding="utf-8"?>
<clbl:labelList xmlns:clbl="http://schemas.microsoft.com/office/2020/mipLabelMetadata">
  <clbl:label id="{cccd100a-077b-4351-b7ea-99b99562cb12}" enabled="1" method="Privileged" siteId="{f06fa858-824b-4a85-aacb-f372cfdc282e}" contentBits="0" removed="0"/>
</clbl:labelList>
</file>

<file path=docProps/app.xml><?xml version="1.0" encoding="utf-8"?>
<Properties xmlns="http://schemas.openxmlformats.org/officeDocument/2006/extended-properties" xmlns:vt="http://schemas.openxmlformats.org/officeDocument/2006/docPropsVTypes">
  <Template/>
  <TotalTime>3046</TotalTime>
  <Words>828</Words>
  <Application>Microsoft Office PowerPoint</Application>
  <PresentationFormat>On-screen Show (16:9)</PresentationFormat>
  <Paragraphs>135</Paragraphs>
  <Slides>14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Helvetica</vt:lpstr>
      <vt:lpstr>Roboto</vt:lpstr>
      <vt:lpstr>Segoe UI</vt:lpstr>
      <vt:lpstr>3_Wipro Standard PPT Theme</vt:lpstr>
      <vt:lpstr>PowerPoint Presentation</vt:lpstr>
      <vt:lpstr>PowerPoint Presentation</vt:lpstr>
      <vt:lpstr>What we heard.</vt:lpstr>
      <vt:lpstr>What we heard.</vt:lpstr>
      <vt:lpstr>Assistant Bot Architecture</vt:lpstr>
      <vt:lpstr>Mastercard Recommendation Bot Demo</vt:lpstr>
      <vt:lpstr>Consideration : Deploying LLM Locally </vt:lpstr>
      <vt:lpstr>Benefits : </vt:lpstr>
      <vt:lpstr>Use cases : </vt:lpstr>
      <vt:lpstr>PowerPoint Presentation</vt:lpstr>
      <vt:lpstr>PowerPoint Presentation</vt:lpstr>
      <vt:lpstr>Why Recommendation bot :</vt:lpstr>
      <vt:lpstr>Spring AI RAG </vt:lpstr>
      <vt:lpstr>Traditional PDF Search vs Spring AI RAG Search </vt:lpstr>
    </vt:vector>
  </TitlesOfParts>
  <Manager/>
  <Company>WIPRO.COM</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Wipro_Corporate Presentation Template</dc:title>
  <dc:subject/>
  <dc:creator>Abhigna Kashyap (Strategic Marketing)</dc:creator>
  <cp:keywords/>
  <dc:description/>
  <cp:lastModifiedBy>Sagar Somwanshi [C]</cp:lastModifiedBy>
  <cp:revision>12</cp:revision>
  <dcterms:created xsi:type="dcterms:W3CDTF">2021-03-29T05:49:01Z</dcterms:created>
  <dcterms:modified xsi:type="dcterms:W3CDTF">2025-03-23T16:50:37Z</dcterms:modified>
  <cp:category/>
  <cp:contentStatus>2017</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0x01010069B6A75A6B1B8A44A8CC08D791D3B439</vt:lpwstr>
  </property>
  <property fmtid="{D5CDD505-2E9C-101B-9397-08002B2CF9AE}" pid="3" name="MSIP_Label_a8c544ca-bb84-4280-906e-934547e1d30c_Enabled">
    <vt:lpwstr>true</vt:lpwstr>
  </property>
  <property fmtid="{D5CDD505-2E9C-101B-9397-08002B2CF9AE}" pid="4" name="MSIP_Label_a8c544ca-bb84-4280-906e-934547e1d30c_SetDate">
    <vt:lpwstr>2023-04-27T15:08:24Z</vt:lpwstr>
  </property>
  <property fmtid="{D5CDD505-2E9C-101B-9397-08002B2CF9AE}" pid="5" name="MSIP_Label_a8c544ca-bb84-4280-906e-934547e1d30c_Method">
    <vt:lpwstr>Standard</vt:lpwstr>
  </property>
  <property fmtid="{D5CDD505-2E9C-101B-9397-08002B2CF9AE}" pid="6" name="MSIP_Label_a8c544ca-bb84-4280-906e-934547e1d30c_Name">
    <vt:lpwstr>Internal - General Use</vt:lpwstr>
  </property>
  <property fmtid="{D5CDD505-2E9C-101B-9397-08002B2CF9AE}" pid="7" name="MSIP_Label_a8c544ca-bb84-4280-906e-934547e1d30c_SiteId">
    <vt:lpwstr>258ac4e4-146a-411e-9dc8-79a9e12fd6da</vt:lpwstr>
  </property>
  <property fmtid="{D5CDD505-2E9C-101B-9397-08002B2CF9AE}" pid="8" name="MSIP_Label_a8c544ca-bb84-4280-906e-934547e1d30c_ActionId">
    <vt:lpwstr>282bea19-3b34-42ff-9ab1-180b0c9f4219</vt:lpwstr>
  </property>
  <property fmtid="{D5CDD505-2E9C-101B-9397-08002B2CF9AE}" pid="9" name="MSIP_Label_a8c544ca-bb84-4280-906e-934547e1d30c_ContentBits">
    <vt:lpwstr>2</vt:lpwstr>
  </property>
</Properties>
</file>

<file path=docProps/thumbnail.jpeg>
</file>